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87" r:id="rId3"/>
    <p:sldId id="261" r:id="rId4"/>
    <p:sldId id="285" r:id="rId5"/>
    <p:sldId id="288" r:id="rId6"/>
    <p:sldId id="292" r:id="rId7"/>
    <p:sldId id="289" r:id="rId8"/>
    <p:sldId id="290" r:id="rId9"/>
    <p:sldId id="293" r:id="rId10"/>
    <p:sldId id="294" r:id="rId11"/>
    <p:sldId id="279" r:id="rId12"/>
    <p:sldId id="295" r:id="rId13"/>
    <p:sldId id="296" r:id="rId14"/>
    <p:sldId id="297" r:id="rId15"/>
    <p:sldId id="299" r:id="rId16"/>
    <p:sldId id="298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80"/>
    <a:srgbClr val="9999FF"/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7491" autoAdjust="0"/>
  </p:normalViewPr>
  <p:slideViewPr>
    <p:cSldViewPr>
      <p:cViewPr varScale="1">
        <p:scale>
          <a:sx n="69" d="100"/>
          <a:sy n="69" d="100"/>
        </p:scale>
        <p:origin x="14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933EA-BF41-4C44-A203-6C9E85A82594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972BB-ACAE-4CBA-BB05-20330AB12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4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972BB-ACAE-4CBA-BB05-20330AB12ED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316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01.11.2025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01.11.2025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01.11.2025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01.11.2025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01.11.2025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01.11.2025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01.11.2025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01.11.2025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01.11.2025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01.11.2025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01.11.2025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avatanplus.com/files/resources/original/5700bcbf48023153dae14b3f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7" descr="D:\Лидия\шаблоны\Ольга Бор\Care Bears\облака.pn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0104" y="1562985"/>
            <a:ext cx="4813818" cy="8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3033696"/>
            <a:ext cx="7543740" cy="1187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pic>
        <p:nvPicPr>
          <p:cNvPr id="5" name="Рисунок 4" descr="820-5b1b26746f7c517078caeed79a05ea1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1000108"/>
            <a:ext cx="3048000" cy="2033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187624" y="3033696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Коррекция эмоциональной сферы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методами арт-терапии в домашних условиях 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200" b="1" dirty="0"/>
              <a:t>Рисование </a:t>
            </a:r>
            <a:r>
              <a:rPr lang="ru-RU" sz="3200" b="1" dirty="0" smtClean="0"/>
              <a:t>пластилином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799288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/>
              <a:t>Пластилином можно создавать различные изображения. Это трудоемкая техника, требует от ребенка усидчивости и длительного сосредоточения </a:t>
            </a:r>
            <a:r>
              <a:rPr lang="ru-RU" sz="2400" dirty="0" smtClean="0"/>
              <a:t>внимания.</a:t>
            </a:r>
            <a:endParaRPr lang="ru-RU" sz="2400" dirty="0"/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3068960"/>
            <a:ext cx="6238947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1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228" y="548680"/>
            <a:ext cx="7283152" cy="2880320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на мокрой бумаге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3068960"/>
            <a:ext cx="6048672" cy="259228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Необычная работа может получиться, если ее выполнить на заранее смоченной пульверизатором бумаге. Интересно наблюдать, как растекаются и смешиваются на мокрой бумаге краски, это доставит ребенку особое наслаждение подарит много положительных эмоций.</a:t>
            </a:r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6275039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034680" cy="79695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Рисунки детей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6" descr="https://pp.userapi.com/c850732/v850732660/a7b31/eEue5EX6U4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9870"/>
          <a:stretch/>
        </p:blipFill>
        <p:spPr bwMode="auto">
          <a:xfrm rot="16200000">
            <a:off x="1182452" y="734833"/>
            <a:ext cx="2592287" cy="37590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4" descr="https://pp.userapi.com/c846221/v846221130/18f677/sRg9yMdV3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527" y="4085881"/>
            <a:ext cx="3888433" cy="26642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pp.userapi.com/c851028/v851028665/a25be/ImHKFT2VFHY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912" y="661337"/>
            <a:ext cx="3528392" cy="24482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145912" y="116632"/>
            <a:ext cx="3386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Рисование стопой и ладошкой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371703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Монотипия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3717031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Рисование стеклянными шарами</a:t>
            </a:r>
          </a:p>
        </p:txBody>
      </p:sp>
    </p:spTree>
    <p:extLst>
      <p:ext uri="{BB962C8B-B14F-4D97-AF65-F5344CB8AC3E}">
        <p14:creationId xmlns:p14="http://schemas.microsoft.com/office/powerpoint/2010/main" val="349486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p.userapi.com/c850720/v850720660/a0db4/It_ZbN_q08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3" t="51385" r="26470" b="5361"/>
          <a:stretch/>
        </p:blipFill>
        <p:spPr bwMode="auto">
          <a:xfrm>
            <a:off x="2503539" y="3869178"/>
            <a:ext cx="3450216" cy="25022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099" y="508030"/>
            <a:ext cx="3744416" cy="27363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582041" y="3311696"/>
            <a:ext cx="1918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Рисование солью</a:t>
            </a: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6156175" y="4797152"/>
            <a:ext cx="1800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Рисование свечой</a:t>
            </a:r>
          </a:p>
        </p:txBody>
      </p:sp>
      <p:pic>
        <p:nvPicPr>
          <p:cNvPr id="7" name="Picture 2" descr="https://pp.userapi.com/c844721/v844721130/195e3e/dOMz7HKuDo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r="13785"/>
          <a:stretch/>
        </p:blipFill>
        <p:spPr bwMode="auto">
          <a:xfrm rot="10800000">
            <a:off x="716480" y="680000"/>
            <a:ext cx="3240360" cy="26843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71600" y="3429000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Рисование ладошками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65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p.userapi.com/c846521/v846521379/18bafd/8b0lqIBLqM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49819" y="878573"/>
            <a:ext cx="2665826" cy="37342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" name="Picture 6" descr="https://pp.userapi.com/c849428/v849428379/1143fe/GycnSFV9XJ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21815" y="3589582"/>
            <a:ext cx="2448506" cy="34840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68144" y="3645024"/>
            <a:ext cx="2619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Отпечатки листьями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908720"/>
            <a:ext cx="5022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Рисование сухой кистью</a:t>
            </a:r>
          </a:p>
        </p:txBody>
      </p:sp>
    </p:spTree>
    <p:extLst>
      <p:ext uri="{BB962C8B-B14F-4D97-AF65-F5344CB8AC3E}">
        <p14:creationId xmlns:p14="http://schemas.microsoft.com/office/powerpoint/2010/main" val="107435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Арт-терапия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268760"/>
            <a:ext cx="7786255" cy="4525963"/>
          </a:xfrm>
        </p:spPr>
        <p:txBody>
          <a:bodyPr/>
          <a:lstStyle/>
          <a:p>
            <a:pPr marL="68580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развивать эмоциональную сферу ребенка, закрепляя доверие к миру;</a:t>
            </a:r>
          </a:p>
          <a:p>
            <a:pPr marL="68580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стрессовые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- гнев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тревогу, обиду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резкий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 матери на некоторый промежуток времени и т.д.;</a:t>
            </a:r>
          </a:p>
          <a:p>
            <a:pPr marL="6858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сенсорные способности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- ощущения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восприятие, интеллект, мелкую моторику, речь, воображение, творческие способности; обогащает социальный опыт ребенка, развивает коммуникабельность ребенка;</a:t>
            </a:r>
          </a:p>
          <a:p>
            <a:pPr marL="6858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познавать мир, исследовать его, развивать опытную и экспериментальную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7960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80728"/>
            <a:ext cx="66967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>
              <a:spcAft>
                <a:spcPts val="1200"/>
              </a:spcAf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арт-терапии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так сложны, но несут в себе очень глубокий практический смысл и ценность. </a:t>
            </a:r>
            <a:r>
              <a:rPr lang="ru-RU" sz="24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Арт-терапия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помогает легче прожить адаптационный период ребенку, снижает негативные реакции, воспитывает интеллект и опыт социального взаимодействия, а еще в нем самый важный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плюс - это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еще одна возможность провести радостные минуты вместе с нашими детьми, заметить, почувствовать, понять и помочь преодолеть трудности наших детей. Ведь наши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- наше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богатство, наше будущее!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285852" y="2130425"/>
            <a:ext cx="6486548" cy="147002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628800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Чтобы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улучшить эмоциональное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состояние, многим деткам необходима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помощь. В таких ситуациях ребенку необходимы любовь, внимание и некоторые простые действия со стороны родителей. Поэтому значимое место в коррекции эмоционального состояния детей отводится семье, родителям.</a:t>
            </a:r>
          </a:p>
        </p:txBody>
      </p:sp>
    </p:spTree>
    <p:extLst>
      <p:ext uri="{BB962C8B-B14F-4D97-AF65-F5344CB8AC3E}">
        <p14:creationId xmlns:p14="http://schemas.microsoft.com/office/powerpoint/2010/main" val="272856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1700808"/>
            <a:ext cx="746033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Расслабиться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восстановить благоприятное эмоциональное состояние детям в домашних условиях помогут специальные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арт-терапии.</a:t>
            </a:r>
          </a:p>
          <a:p>
            <a:pPr algn="just"/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latin typeface="RoscherkDL" pitchFamily="2" charset="0"/>
            </a:endParaRPr>
          </a:p>
        </p:txBody>
      </p:sp>
      <p:pic>
        <p:nvPicPr>
          <p:cNvPr id="9" name="Рисунок 8" descr="17d20c168f9d6a6bb4a49c0a465f19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645024"/>
            <a:ext cx="2736304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s://avatars.mds.yandex.net/i?id=23c61d556841c478a57e55472c33c05831d9738c-1057662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3015783"/>
            <a:ext cx="3312368" cy="1740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556792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Арт-терапия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(лат.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ars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искусство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греч.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therapeia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лечение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представляет собой методику лечения и развития при помощи художественного творчества.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В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дошкольном учреждении и дома можно использовать такие арт-терапевтические методы как: музыкотерапия, сказкотерапия,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танцетерапия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фототерапия, песочная терапия,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изотерапия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0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558608" cy="792088"/>
          </a:xfrm>
        </p:spPr>
        <p:txBody>
          <a:bodyPr/>
          <a:lstStyle/>
          <a:p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Изотерапия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7918648" cy="3384376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Один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из самых распространенных методов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арт-терапии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рисования человек переносит на лист свои переживания, то, что не может сказать словами или даже не осознает. Поэтому так хорошо работает этот вид арт-терапии с детьми разного возраста. </a:t>
            </a:r>
            <a:endParaRPr lang="ru-RU" sz="24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24944"/>
            <a:ext cx="2232248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62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200800" cy="864096"/>
          </a:xfrm>
        </p:spPr>
        <p:txBody>
          <a:bodyPr/>
          <a:lstStyle/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пальчиками и ладошками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3672408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744415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10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59828"/>
            <a:ext cx="8229600" cy="781045"/>
          </a:xfrm>
        </p:spPr>
        <p:txBody>
          <a:bodyPr/>
          <a:lstStyle/>
          <a:p>
            <a:pPr lvl="0" eaLnBrk="1" hangingPunct="1"/>
            <a:r>
              <a:rPr lang="ru-RU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Монотипия</a:t>
            </a:r>
            <a:br>
              <a:rPr lang="ru-RU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40873"/>
            <a:ext cx="4402832" cy="44364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Ребенок складывает лист бумаги вдвое и на одной его половине рисует половину изображаемого предмета. После рисования каждой части предмета, пока не высохла краска, лист снова складывается пополам для получения отпечатка.</a:t>
            </a:r>
            <a:endParaRPr lang="ru-RU" dirty="0"/>
          </a:p>
        </p:txBody>
      </p:sp>
      <p:pic>
        <p:nvPicPr>
          <p:cNvPr id="2050" name="Picture 2" descr="Picture backgrou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30" y="1988840"/>
            <a:ext cx="3682752" cy="3312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17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783894"/>
            <a:ext cx="8229600" cy="796950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Марания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1844824"/>
            <a:ext cx="4398640" cy="428133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буквальном понимании «марать» - «пачкать, грязнить». Ребенок спонтанно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наносит изображение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лист. В ходе мараний можно рисовать пальцами и ладонями.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icture 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338437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13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355160" cy="1008112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предметами окружающего пространства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628800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рисуют мятой бумагой, резиновым игрушками, кубиками, губками, зубными щетками, палочками, нитками, коктейльными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соломинками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3744416" cy="2574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117" y="3212976"/>
            <a:ext cx="2736304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59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346</Words>
  <Application>Microsoft Office PowerPoint</Application>
  <PresentationFormat>Экран (4:3)</PresentationFormat>
  <Paragraphs>36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Monotype Corsiva</vt:lpstr>
      <vt:lpstr>RoscherkDL</vt:lpstr>
      <vt:lpstr>Times New Roman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Изотерапия</vt:lpstr>
      <vt:lpstr>Рисование пальчиками и ладошками</vt:lpstr>
      <vt:lpstr>Монотипия </vt:lpstr>
      <vt:lpstr>Марания</vt:lpstr>
      <vt:lpstr>Рисование предметами окружающего пространства</vt:lpstr>
      <vt:lpstr>Рисование пластилином</vt:lpstr>
      <vt:lpstr>Рисование на мокрой бумаге</vt:lpstr>
      <vt:lpstr>Рисунки детей</vt:lpstr>
      <vt:lpstr>Презентация PowerPoint</vt:lpstr>
      <vt:lpstr>Презентация PowerPoint</vt:lpstr>
      <vt:lpstr>Арт-терапия: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Психолог</cp:lastModifiedBy>
  <cp:revision>82</cp:revision>
  <dcterms:created xsi:type="dcterms:W3CDTF">2014-07-06T18:18:01Z</dcterms:created>
  <dcterms:modified xsi:type="dcterms:W3CDTF">2025-10-31T23:27:04Z</dcterms:modified>
</cp:coreProperties>
</file>