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5" r:id="rId9"/>
    <p:sldId id="262" r:id="rId10"/>
    <p:sldId id="264" r:id="rId11"/>
    <p:sldId id="267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31DED41-F619-4FCF-877D-DCDA13807F07}" type="datetimeFigureOut">
              <a:rPr lang="ru-RU" smtClean="0"/>
              <a:t>17.10.2025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02810C2-E783-4C87-8034-31B51CB5614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160240"/>
          </a:xfrm>
        </p:spPr>
        <p:txBody>
          <a:bodyPr>
            <a:normAutofit/>
          </a:bodyPr>
          <a:lstStyle/>
          <a:p>
            <a:r>
              <a:rPr lang="ru-RU" dirty="0" smtClean="0"/>
              <a:t>Эмоциональный интеллект ребенка и способы его развития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1816225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ru-RU" dirty="0" smtClean="0"/>
              <a:t>Что такое эмоциональный интеллект.</a:t>
            </a:r>
          </a:p>
          <a:p>
            <a:pPr marL="457200" indent="-457200" algn="l">
              <a:buAutoNum type="arabicPeriod"/>
            </a:pPr>
            <a:r>
              <a:rPr lang="ru-RU" dirty="0" smtClean="0"/>
              <a:t> Зачем его развивать.</a:t>
            </a:r>
          </a:p>
          <a:p>
            <a:pPr marL="457200" indent="-457200" algn="l">
              <a:buAutoNum type="arabicPeriod"/>
            </a:pPr>
            <a:r>
              <a:rPr lang="ru-RU" dirty="0" smtClean="0"/>
              <a:t>Игры и упражнения для развития эмоционального интеллекта детей дошкольного возраста.</a:t>
            </a:r>
          </a:p>
          <a:p>
            <a:pPr marL="457200" indent="-457200" algn="l">
              <a:buAutoNum type="arabicPeriod"/>
            </a:pP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23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90"/>
    </mc:Choice>
    <mc:Fallback>
      <p:transition spd="slow" advTm="9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 fontScale="92500"/>
          </a:bodyPr>
          <a:lstStyle/>
          <a:p>
            <a:pPr lvl="0"/>
            <a:r>
              <a:rPr lang="ru-RU" b="1" u="sng" dirty="0" smtClean="0"/>
              <a:t>Сюжетно-ролевые </a:t>
            </a:r>
            <a:r>
              <a:rPr lang="ru-RU" b="1" u="sng" dirty="0"/>
              <a:t>игры</a:t>
            </a:r>
            <a:r>
              <a:rPr lang="ru-RU" dirty="0"/>
              <a:t>. Когда ребенок примеряет другую роль, он учится понимать чужие эмоции, причины их появления и способы справляться с ними.</a:t>
            </a:r>
          </a:p>
          <a:p>
            <a:pPr lvl="0"/>
            <a:r>
              <a:rPr lang="ru-RU" b="1" u="sng" dirty="0"/>
              <a:t>Чтение художественной литературы. </a:t>
            </a:r>
            <a:r>
              <a:rPr lang="ru-RU" dirty="0"/>
              <a:t>В сказках добро и зло четко разделены. Нужно </a:t>
            </a:r>
            <a:r>
              <a:rPr lang="ru-RU" dirty="0" smtClean="0"/>
              <a:t>подводить </a:t>
            </a:r>
            <a:r>
              <a:rPr lang="ru-RU" dirty="0"/>
              <a:t>дошкольника к сопереживанию добрым героям и осуждению злых.</a:t>
            </a:r>
          </a:p>
          <a:p>
            <a:pPr lvl="0"/>
            <a:r>
              <a:rPr lang="ru-RU" b="1" u="sng" dirty="0"/>
              <a:t>Творчество.</a:t>
            </a:r>
            <a:r>
              <a:rPr lang="ru-RU" u="sng" dirty="0"/>
              <a:t> </a:t>
            </a:r>
            <a:r>
              <a:rPr lang="ru-RU" dirty="0"/>
              <a:t>Изготовление поделок развивает в ребенке эстетический вкус, учит разграничивать прекрасное и уродливое.</a:t>
            </a:r>
          </a:p>
          <a:p>
            <a:pPr lvl="0"/>
            <a:r>
              <a:rPr lang="ru-RU" b="1" u="sng" dirty="0"/>
              <a:t>Совместный труд. </a:t>
            </a:r>
            <a:r>
              <a:rPr lang="ru-RU" dirty="0"/>
              <a:t>Это обязательное условие полноценного развития ребенка. Нужно заниматься и трудом, и творчеством, и отдыхом.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30432"/>
          </a:xfrm>
        </p:spPr>
        <p:txBody>
          <a:bodyPr/>
          <a:lstStyle/>
          <a:p>
            <a:r>
              <a:rPr lang="ru-RU" dirty="0" smtClean="0"/>
              <a:t>Способы развития ЭИ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0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33"/>
    </mc:Choice>
    <mc:Fallback>
      <p:transition spd="slow" advTm="6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Игры и упражнения для развития ЭИ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7848871" cy="435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7"/>
    </mc:Choice>
    <mc:Fallback>
      <p:transition spd="slow" advTm="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1268760"/>
            <a:ext cx="8136904" cy="540060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/>
              <a:t>Пиктограммы с эмоциями</a:t>
            </a:r>
          </a:p>
          <a:p>
            <a:pPr marL="0" indent="0">
              <a:buNone/>
            </a:pPr>
            <a:r>
              <a:rPr lang="ru-RU" dirty="0"/>
              <a:t>Распечатайте картинки с различными эмоциями и попросите ребенка отгадать их. После предложите показать, что </a:t>
            </a:r>
            <a:r>
              <a:rPr lang="ru-RU" dirty="0" smtClean="0"/>
              <a:t>он чувствует. </a:t>
            </a:r>
            <a:r>
              <a:rPr lang="ru-RU" dirty="0"/>
              <a:t>Можно спросить, что чувствует человек после того, как его, например, обидели или, наоборот, помогли.</a:t>
            </a:r>
          </a:p>
          <a:p>
            <a:r>
              <a:rPr lang="ru-RU" b="1" i="1" dirty="0"/>
              <a:t>Работа с мимикой</a:t>
            </a:r>
          </a:p>
          <a:p>
            <a:pPr marL="0" indent="0">
              <a:buNone/>
            </a:pPr>
            <a:r>
              <a:rPr lang="ru-RU" dirty="0"/>
              <a:t>Называйте эмоции и просите ребенка ее показать с помощью мимики и жестов. Можно даже устроить конкурс на лучшее эмоциональное изображение.</a:t>
            </a:r>
          </a:p>
          <a:p>
            <a:r>
              <a:rPr lang="ru-RU" b="1" i="1" dirty="0"/>
              <a:t>«Я радуюсь, если…»</a:t>
            </a:r>
          </a:p>
          <a:p>
            <a:pPr marL="0" indent="0">
              <a:buNone/>
            </a:pPr>
            <a:r>
              <a:rPr lang="ru-RU" dirty="0"/>
              <a:t>Предложите ребенку продолжить предложение. Также можно спросить, что </a:t>
            </a:r>
            <a:r>
              <a:rPr lang="ru-RU" dirty="0" smtClean="0"/>
              <a:t>его огорчает, </a:t>
            </a:r>
            <a:r>
              <a:rPr lang="ru-RU" dirty="0"/>
              <a:t>что пугает или чего он </a:t>
            </a:r>
            <a:r>
              <a:rPr lang="ru-RU" dirty="0" smtClean="0"/>
              <a:t>боится. Причем </a:t>
            </a:r>
            <a:r>
              <a:rPr lang="ru-RU" dirty="0"/>
              <a:t>будет лучше, если ребенок опишет ситуацию во всех красках.</a:t>
            </a:r>
          </a:p>
          <a:p>
            <a:r>
              <a:rPr lang="ru-RU" b="1" i="1" dirty="0"/>
              <a:t>«Подушка гнева»</a:t>
            </a:r>
          </a:p>
          <a:p>
            <a:pPr marL="0" indent="0">
              <a:buNone/>
            </a:pPr>
            <a:r>
              <a:rPr lang="ru-RU" dirty="0"/>
              <a:t>Изготовьте вместе с ребенком «подушку гнева» (можно заменить на «мешочек гнева»). Объясните дошкольнику, что он может делать с подушкой все что угодно в моменты злости или при других отрицательных эмоциях. Но сразу оговоритесь: негативные эмоции можно выплескивать только на этой подушке.</a:t>
            </a:r>
          </a:p>
          <a:p>
            <a:r>
              <a:rPr lang="ru-RU" b="1" i="1" dirty="0"/>
              <a:t>«Найти похожих»</a:t>
            </a:r>
          </a:p>
          <a:p>
            <a:pPr marL="0" indent="0">
              <a:buNone/>
            </a:pPr>
            <a:r>
              <a:rPr lang="ru-RU" dirty="0"/>
              <a:t>Покажите малышу изображения с насекомыми или животным. Спросите, с кем ребенок себя ассоциирует и почему. Акцентируйте внимание на его качествах и чувствах.</a:t>
            </a:r>
          </a:p>
          <a:p>
            <a:r>
              <a:rPr lang="ru-RU" b="1" i="1" dirty="0"/>
              <a:t>«Почему и отчего»</a:t>
            </a:r>
          </a:p>
          <a:p>
            <a:pPr marL="0" indent="0">
              <a:buNone/>
            </a:pPr>
            <a:r>
              <a:rPr lang="ru-RU" dirty="0"/>
              <a:t>Ребенку показывают изображение человека с определенной эмоцией. Дошкольнику нужно не просто угадать изображаемую эмоцию, но и назвать возможные причины ее возникновения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4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79"/>
    </mc:Choice>
    <mc:Fallback>
      <p:transition spd="slow" advTm="7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628800"/>
            <a:ext cx="7408333" cy="4824536"/>
          </a:xfrm>
        </p:spPr>
        <p:txBody>
          <a:bodyPr/>
          <a:lstStyle/>
          <a:p>
            <a:r>
              <a:rPr lang="ru-RU" dirty="0" smtClean="0"/>
              <a:t>1. </a:t>
            </a:r>
            <a:r>
              <a:rPr lang="ru-RU" b="1" dirty="0"/>
              <a:t>восприятие</a:t>
            </a:r>
            <a:r>
              <a:rPr lang="ru-RU" dirty="0"/>
              <a:t> — способность определять собственные эмоции и эмоции других людей по выражению лица, голосу, жестам, мимике и </a:t>
            </a:r>
            <a:r>
              <a:rPr lang="ru-RU" dirty="0" err="1" smtClean="0"/>
              <a:t>т.д</a:t>
            </a:r>
            <a:endParaRPr lang="ru-RU" dirty="0" smtClean="0"/>
          </a:p>
          <a:p>
            <a:pPr lvl="0"/>
            <a:r>
              <a:rPr lang="ru-RU" dirty="0" smtClean="0"/>
              <a:t>2. </a:t>
            </a:r>
            <a:r>
              <a:rPr lang="ru-RU" b="1" dirty="0"/>
              <a:t>понимание</a:t>
            </a:r>
            <a:r>
              <a:rPr lang="ru-RU" dirty="0"/>
              <a:t> — установление причинно-следственной связи между эмоцией и событием, вызвавшим ее;</a:t>
            </a:r>
          </a:p>
          <a:p>
            <a:pPr lvl="0"/>
            <a:r>
              <a:rPr lang="ru-RU" dirty="0" smtClean="0"/>
              <a:t>3. </a:t>
            </a:r>
            <a:r>
              <a:rPr lang="ru-RU" b="1" dirty="0"/>
              <a:t>управление</a:t>
            </a:r>
            <a:r>
              <a:rPr lang="ru-RU" dirty="0"/>
              <a:t> — умение контролировать собственные эмоции, а также использовать чужие эмоции для достижения определенных целей;</a:t>
            </a:r>
          </a:p>
          <a:p>
            <a:pPr lvl="0"/>
            <a:r>
              <a:rPr lang="ru-RU" dirty="0" smtClean="0"/>
              <a:t>4. </a:t>
            </a:r>
            <a:r>
              <a:rPr lang="ru-RU" b="1" dirty="0"/>
              <a:t>стимулирование мышления</a:t>
            </a:r>
            <a:r>
              <a:rPr lang="ru-RU" dirty="0"/>
              <a:t> — способность направлять эмоции и чувства в нужное русло (творчество, спортивные достижения и др.).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такое ЭИ и из каких компонентов он состоит.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3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95"/>
    </mc:Choice>
    <mc:Fallback>
      <p:transition spd="slow" advTm="9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 lnSpcReduction="10000"/>
          </a:bodyPr>
          <a:lstStyle/>
          <a:p>
            <a:pPr lvl="0" fontAlgn="base"/>
            <a:r>
              <a:rPr lang="ru-RU" dirty="0"/>
              <a:t>это повысит коммуникативные навыки ребенка, буквально научит дружбе и любви;</a:t>
            </a:r>
          </a:p>
          <a:p>
            <a:pPr lvl="0" fontAlgn="base"/>
            <a:r>
              <a:rPr lang="ru-RU" dirty="0"/>
              <a:t>позволит контролировать себя, свои эмоции, сознательно влиять на них;</a:t>
            </a:r>
          </a:p>
          <a:p>
            <a:pPr lvl="0" fontAlgn="base"/>
            <a:r>
              <a:rPr lang="ru-RU" dirty="0"/>
              <a:t>научит разбираться в людях — распознавать хорошие и плохие качества;</a:t>
            </a:r>
          </a:p>
          <a:p>
            <a:pPr lvl="0" fontAlgn="base"/>
            <a:r>
              <a:rPr lang="ru-RU" dirty="0"/>
              <a:t>повысит продуктивность в учебе, поможет установить контакт с учителями;</a:t>
            </a:r>
          </a:p>
          <a:p>
            <a:pPr lvl="0" fontAlgn="base"/>
            <a:r>
              <a:rPr lang="ru-RU" dirty="0"/>
              <a:t>укрепит лидерские качества, уверенность в себе и своих силах;</a:t>
            </a:r>
          </a:p>
          <a:p>
            <a:pPr lvl="0" fontAlgn="base"/>
            <a:r>
              <a:rPr lang="ru-RU" dirty="0"/>
              <a:t>позволит оперативно ориентироваться в критических ситуациях, мыслить быстро и здраво.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развивать ЭИ?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159"/>
    </mc:Choice>
    <mc:Fallback>
      <p:transition spd="slow" advTm="94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20891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4"/>
    </mc:Choice>
    <mc:Fallback>
      <p:transition spd="slow" advTm="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72816"/>
            <a:ext cx="7408333" cy="4353347"/>
          </a:xfrm>
        </p:spPr>
        <p:txBody>
          <a:bodyPr/>
          <a:lstStyle/>
          <a:p>
            <a:pPr lvl="0" fontAlgn="base"/>
            <a:r>
              <a:rPr lang="ru-RU" dirty="0"/>
              <a:t>он не умеет сочувствовать и сопереживать другим людям, его не трогает чужое горе или печаль;</a:t>
            </a:r>
          </a:p>
          <a:p>
            <a:pPr lvl="0" fontAlgn="base"/>
            <a:r>
              <a:rPr lang="ru-RU" dirty="0"/>
              <a:t>ребенок не способен контролировать собственные эмоции (агрессию, раздражение, радость, обиду), не понимает, к чему может привести его несдержанность;</a:t>
            </a:r>
          </a:p>
          <a:p>
            <a:pPr lvl="0" fontAlgn="base"/>
            <a:r>
              <a:rPr lang="ru-RU" dirty="0"/>
              <a:t>не склонен к компромиссам, не принимает во внимание интересы других людей;</a:t>
            </a:r>
          </a:p>
          <a:p>
            <a:pPr lvl="0" fontAlgn="base"/>
            <a:r>
              <a:rPr lang="ru-RU" dirty="0"/>
              <a:t>ребенку не свойственно говорить о своих чувствах, он не может сказать вам, что ему обидно, грустно или весело.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Признаки низкого ЭИ у ребенка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5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59"/>
    </mc:Choice>
    <mc:Fallback>
      <p:transition spd="slow" advTm="42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От О до 3 лет.</a:t>
            </a:r>
          </a:p>
          <a:p>
            <a:pPr marL="0" indent="0" fontAlgn="base">
              <a:buNone/>
            </a:pPr>
            <a:r>
              <a:rPr lang="ru-RU" dirty="0"/>
              <a:t>В первые 3 года жизни активно формируется головной мозг и нервная система ребенка, это время считается наиболее благоприятным для усвоения новой информации. Считается, что знания и навыки, полученные до 3 лет, образуют основу мышления ребенка.</a:t>
            </a:r>
          </a:p>
          <a:p>
            <a:pPr marL="0" indent="0">
              <a:buNone/>
            </a:pPr>
            <a:r>
              <a:rPr lang="ru-RU" dirty="0"/>
              <a:t>В первые месяцы жизни малыш учится распознавать эмоции мамы с папой, затем он пытается «вернуть» им улыбки и смех, отзеркалить их. Это — первое общение. В дальнейшем эмоции становятся главным ориентиром в </a:t>
            </a:r>
            <a:r>
              <a:rPr lang="ru-RU" dirty="0" smtClean="0"/>
              <a:t>мире.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Развитие эмоционального интеллекта у детей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6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50"/>
    </mc:Choice>
    <mc:Fallback>
      <p:transition spd="slow" advTm="7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764704"/>
            <a:ext cx="7408333" cy="5361459"/>
          </a:xfrm>
        </p:spPr>
        <p:txBody>
          <a:bodyPr/>
          <a:lstStyle/>
          <a:p>
            <a:r>
              <a:rPr lang="ru-RU" b="1" u="sng" dirty="0" smtClean="0"/>
              <a:t>От 4 до 7 лет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Дошкольный возраст начинается с пресловутого «кризиса 3 лет» — периода, когда ребенок начинает идентифицировать себя, как самостоятельную личность, а не как часть одного целого вместе с </a:t>
            </a:r>
            <a:r>
              <a:rPr lang="ru-RU" dirty="0" smtClean="0"/>
              <a:t>мамой.</a:t>
            </a:r>
          </a:p>
          <a:p>
            <a:pPr marL="0" indent="0">
              <a:buNone/>
            </a:pPr>
            <a:r>
              <a:rPr lang="ru-RU" dirty="0"/>
              <a:t>После кризиса 3 лет наступает следующий ключевой этап развития личности — активная социализация. Ребенок идет в детский сад, где учится общаться в коллективе на протяжение целого дня и без мамы. Это очень эмоциональный период, малыш испытывает колоссальный стресс, учится контролировать свои чувства, гнев и агрессию.</a:t>
            </a:r>
          </a:p>
          <a:p>
            <a:pPr marL="0" indent="0">
              <a:buNone/>
            </a:pPr>
            <a:endParaRPr lang="ru-RU" b="1" u="sng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819472"/>
            <a:ext cx="8229600" cy="125272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63"/>
    </mc:Choice>
    <mc:Fallback>
      <p:transition spd="slow" advTm="6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7416823" cy="49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15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4"/>
    </mc:Choice>
    <mc:Fallback>
      <p:transition spd="slow" advTm="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764704"/>
            <a:ext cx="7408333" cy="5688632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От 7 до 12 лет</a:t>
            </a:r>
            <a:endParaRPr lang="ru-RU" dirty="0" smtClean="0"/>
          </a:p>
          <a:p>
            <a:pPr marL="0" indent="0" fontAlgn="base">
              <a:buNone/>
            </a:pPr>
            <a:r>
              <a:rPr lang="ru-RU" dirty="0"/>
              <a:t>В школе ребенок выходит на новый уровень развития эмоционального интеллекта. Ему становится доступна </a:t>
            </a:r>
            <a:r>
              <a:rPr lang="ru-RU" dirty="0" err="1"/>
              <a:t>эмпатия</a:t>
            </a:r>
            <a:r>
              <a:rPr lang="ru-RU" dirty="0"/>
              <a:t> — понимание чувств других людей. Он учится ставить себя на их место, сопереживать им, видеть их ошибки, давать оценку чужим поступкам.</a:t>
            </a:r>
          </a:p>
          <a:p>
            <a:pPr marL="0" indent="0" fontAlgn="base">
              <a:buNone/>
            </a:pPr>
            <a:r>
              <a:rPr lang="ru-RU" dirty="0"/>
              <a:t>Начальная школа способствует развитию положительных качеств ребенка: доброты, отваги, чести и сострадания. Благодаря изучению сказок, притчей и басен младшие школьники знакомятся с понятием морали. В процессе общения с одноклассниками и учителями у ребят развиваются коммуникативные навыки, они все больше отдаляются от родителей и становятся самостоятельными.</a:t>
            </a:r>
          </a:p>
          <a:p>
            <a:pPr marL="0" indent="0">
              <a:buNone/>
            </a:pPr>
            <a:endParaRPr lang="ru-RU" b="1" u="sng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0352"/>
          </a:xfrm>
        </p:spPr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24"/>
    </mc:Choice>
    <mc:Fallback>
      <p:transition spd="slow" advTm="6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188</TotalTime>
  <Words>789</Words>
  <Application>Microsoft Office PowerPoint</Application>
  <PresentationFormat>Экран (4:3)</PresentationFormat>
  <Paragraphs>49</Paragraphs>
  <Slides>12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Candara</vt:lpstr>
      <vt:lpstr>Symbol</vt:lpstr>
      <vt:lpstr>Волна</vt:lpstr>
      <vt:lpstr>Эмоциональный интеллект ребенка и способы его развития</vt:lpstr>
      <vt:lpstr>Что такое ЭИ и из каких компонентов он состоит.</vt:lpstr>
      <vt:lpstr>Зачем развивать ЭИ?</vt:lpstr>
      <vt:lpstr>Презентация PowerPoint</vt:lpstr>
      <vt:lpstr>Признаки низкого ЭИ у ребенка</vt:lpstr>
      <vt:lpstr>Развитие эмоционального интеллекта у детей </vt:lpstr>
      <vt:lpstr>Презентация PowerPoint</vt:lpstr>
      <vt:lpstr>Презентация PowerPoint</vt:lpstr>
      <vt:lpstr>Презентация PowerPoint</vt:lpstr>
      <vt:lpstr>Способы развития ЭИ</vt:lpstr>
      <vt:lpstr>Игры и упражнения для развития ЭИ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Эмоциональный интеллект ребенка и способы его развития</dc:title>
  <dc:creator>Сергиевск1</dc:creator>
  <cp:lastModifiedBy>user</cp:lastModifiedBy>
  <cp:revision>8</cp:revision>
  <dcterms:created xsi:type="dcterms:W3CDTF">2021-01-29T06:10:17Z</dcterms:created>
  <dcterms:modified xsi:type="dcterms:W3CDTF">2025-10-17T09:48:24Z</dcterms:modified>
</cp:coreProperties>
</file>