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488" r:id="rId3"/>
    <p:sldId id="491" r:id="rId4"/>
    <p:sldId id="490" r:id="rId5"/>
    <p:sldId id="492" r:id="rId6"/>
    <p:sldId id="493" r:id="rId7"/>
    <p:sldId id="499" r:id="rId8"/>
    <p:sldId id="497" r:id="rId9"/>
    <p:sldId id="498" r:id="rId10"/>
    <p:sldId id="300" r:id="rId11"/>
    <p:sldId id="500" r:id="rId12"/>
    <p:sldId id="496" r:id="rId13"/>
    <p:sldId id="4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Архангельская" initials="ИА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A"/>
    <a:srgbClr val="1872A3"/>
    <a:srgbClr val="C00000"/>
    <a:srgbClr val="F1E5E1"/>
    <a:srgbClr val="FFFFFF"/>
    <a:srgbClr val="FF679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8914" autoAdjust="0"/>
  </p:normalViewPr>
  <p:slideViewPr>
    <p:cSldViewPr>
      <p:cViewPr varScale="1">
        <p:scale>
          <a:sx n="73" d="100"/>
          <a:sy n="73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Первичный выход на инвалидность среди детей</a:t>
            </a:r>
          </a:p>
        </c:rich>
      </c:tx>
      <c:layout>
        <c:manualLayout>
          <c:xMode val="edge"/>
          <c:yMode val="edge"/>
          <c:x val="0.191337918334453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25500497510599"/>
          <c:y val="0.15413348062049206"/>
          <c:w val="0.53633926302003931"/>
          <c:h val="0.474630623768057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выход на инвалидность среди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6-490D-8ED0-C9924EC9BD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26-490D-8ED0-C9924EC9BD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26-490D-8ED0-C9924EC9BD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26-490D-8ED0-C9924EC9BD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26-490D-8ED0-C9924EC9BD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26-490D-8ED0-C9924EC9BD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026-490D-8ED0-C9924EC9BD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026-490D-8ED0-C9924EC9BD47}"/>
              </c:ext>
            </c:extLst>
          </c:dPt>
          <c:dLbls>
            <c:dLbl>
              <c:idx val="0"/>
              <c:layout>
                <c:manualLayout>
                  <c:x val="0.14060383071630916"/>
                  <c:y val="-4.406776270683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6-490D-8ED0-C9924EC9BD47}"/>
                </c:ext>
              </c:extLst>
            </c:dLbl>
            <c:dLbl>
              <c:idx val="1"/>
              <c:layout>
                <c:manualLayout>
                  <c:x val="0.1142406124570011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26-490D-8ED0-C9924EC9BD47}"/>
                </c:ext>
              </c:extLst>
            </c:dLbl>
            <c:dLbl>
              <c:idx val="3"/>
              <c:layout>
                <c:manualLayout>
                  <c:x val="-0.14060383071630916"/>
                  <c:y val="1.81455493498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26-490D-8ED0-C9924EC9BD47}"/>
                </c:ext>
              </c:extLst>
            </c:dLbl>
            <c:dLbl>
              <c:idx val="4"/>
              <c:layout>
                <c:manualLayout>
                  <c:x val="-0.10545287303723187"/>
                  <c:y val="1.55533280141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26-490D-8ED0-C9924EC9BD47}"/>
                </c:ext>
              </c:extLst>
            </c:dLbl>
            <c:dLbl>
              <c:idx val="5"/>
              <c:layout>
                <c:manualLayout>
                  <c:x val="-0.12009910540351408"/>
                  <c:y val="2.332999202126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26-490D-8ED0-C9924EC9BD47}"/>
                </c:ext>
              </c:extLst>
            </c:dLbl>
            <c:dLbl>
              <c:idx val="6"/>
              <c:layout>
                <c:manualLayout>
                  <c:x val="-0.1288868448232834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26-490D-8ED0-C9924EC9BD47}"/>
                </c:ext>
              </c:extLst>
            </c:dLbl>
            <c:dLbl>
              <c:idx val="7"/>
              <c:layout>
                <c:manualLayout>
                  <c:x val="-0.14939157013607851"/>
                  <c:y val="-1.555332801417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26-490D-8ED0-C9924EC9B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психические растройства </c:v>
                </c:pt>
                <c:pt idx="1">
                  <c:v>врожденные аномалии и хромосомные нарушения</c:v>
                </c:pt>
                <c:pt idx="2">
                  <c:v>болезни нервной системы</c:v>
                </c:pt>
                <c:pt idx="3">
                  <c:v>болезни эндокринной системы и обмена веществ</c:v>
                </c:pt>
                <c:pt idx="4">
                  <c:v>болезни уха и сосцевидного отростка</c:v>
                </c:pt>
                <c:pt idx="5">
                  <c:v>новообразования</c:v>
                </c:pt>
                <c:pt idx="6">
                  <c:v>болезни костно-мышечной системы</c:v>
                </c:pt>
                <c:pt idx="7">
                  <c:v>прочие заболевания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0.26100000000000001</c:v>
                </c:pt>
                <c:pt idx="1">
                  <c:v>0.19800000000000001</c:v>
                </c:pt>
                <c:pt idx="2">
                  <c:v>0.157</c:v>
                </c:pt>
                <c:pt idx="3">
                  <c:v>0.11899999999999999</c:v>
                </c:pt>
                <c:pt idx="4">
                  <c:v>4.7E-2</c:v>
                </c:pt>
                <c:pt idx="5">
                  <c:v>4.3999999999999997E-2</c:v>
                </c:pt>
                <c:pt idx="6">
                  <c:v>3.5999999999999997E-2</c:v>
                </c:pt>
                <c:pt idx="7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026-490D-8ED0-C9924EC9B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90069024118097E-4"/>
          <c:y val="0.60802633370297998"/>
          <c:w val="0.90440208082598295"/>
          <c:h val="0.39197366629701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9F94C-ACE1-48AE-AF35-37E8566D45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261A6-8154-4616-B1E6-223058FD3C1B}">
      <dgm:prSet phldrT="[Текст]" custT="1"/>
      <dgm:spPr/>
      <dgm:t>
        <a:bodyPr/>
        <a:lstStyle/>
        <a:p>
          <a:r>
            <a:rPr lang="ru-RU" sz="2800" dirty="0" smtClean="0"/>
            <a:t>2021</a:t>
          </a:r>
          <a:endParaRPr lang="ru-RU" sz="2800" dirty="0"/>
        </a:p>
      </dgm:t>
    </dgm:pt>
    <dgm:pt modelId="{BD1FC69A-1B88-405B-BF6E-9AA7294F19FE}" type="parTrans" cxnId="{37EAC347-E71D-4C30-A7EC-36DB8DDD401E}">
      <dgm:prSet/>
      <dgm:spPr/>
      <dgm:t>
        <a:bodyPr/>
        <a:lstStyle/>
        <a:p>
          <a:endParaRPr lang="ru-RU"/>
        </a:p>
      </dgm:t>
    </dgm:pt>
    <dgm:pt modelId="{A1ABB6BC-D76B-47D6-ACF1-67F5F695E4AC}" type="sibTrans" cxnId="{37EAC347-E71D-4C30-A7EC-36DB8DDD401E}">
      <dgm:prSet/>
      <dgm:spPr/>
      <dgm:t>
        <a:bodyPr/>
        <a:lstStyle/>
        <a:p>
          <a:endParaRPr lang="ru-RU"/>
        </a:p>
      </dgm:t>
    </dgm:pt>
    <dgm:pt modelId="{BB397E1D-1A74-472F-9317-D612399F9101}">
      <dgm:prSet phldrT="[Текст]"/>
      <dgm:spPr/>
      <dgm:t>
        <a:bodyPr/>
        <a:lstStyle/>
        <a:p>
          <a:pPr algn="ctr"/>
          <a:r>
            <a:rPr lang="ru-RU" dirty="0" smtClean="0"/>
            <a:t>138965</a:t>
          </a:r>
          <a:endParaRPr lang="ru-RU" dirty="0"/>
        </a:p>
      </dgm:t>
    </dgm:pt>
    <dgm:pt modelId="{B99869F3-370D-4810-98D2-D44133709287}" type="parTrans" cxnId="{0AFB6AAD-37E5-407B-89A4-E9EC3EAA3504}">
      <dgm:prSet/>
      <dgm:spPr/>
      <dgm:t>
        <a:bodyPr/>
        <a:lstStyle/>
        <a:p>
          <a:endParaRPr lang="ru-RU"/>
        </a:p>
      </dgm:t>
    </dgm:pt>
    <dgm:pt modelId="{CD690E34-6BEF-4C3F-A329-2376A9E24C09}" type="sibTrans" cxnId="{0AFB6AAD-37E5-407B-89A4-E9EC3EAA3504}">
      <dgm:prSet/>
      <dgm:spPr/>
      <dgm:t>
        <a:bodyPr/>
        <a:lstStyle/>
        <a:p>
          <a:endParaRPr lang="ru-RU"/>
        </a:p>
      </dgm:t>
    </dgm:pt>
    <dgm:pt modelId="{856341AA-92D7-4F7B-8166-D796609FBE2D}">
      <dgm:prSet phldrT="[Текст]" custT="1"/>
      <dgm:spPr/>
      <dgm:t>
        <a:bodyPr/>
        <a:lstStyle/>
        <a:p>
          <a:r>
            <a:rPr lang="ru-RU" sz="2800" dirty="0" smtClean="0"/>
            <a:t>2022</a:t>
          </a:r>
          <a:endParaRPr lang="ru-RU" sz="2800" dirty="0"/>
        </a:p>
      </dgm:t>
    </dgm:pt>
    <dgm:pt modelId="{A10F468F-20B6-4036-AA93-A8FCE840FC6D}" type="parTrans" cxnId="{A1240F4A-001A-4448-A482-B8660D1FAF07}">
      <dgm:prSet/>
      <dgm:spPr/>
      <dgm:t>
        <a:bodyPr/>
        <a:lstStyle/>
        <a:p>
          <a:endParaRPr lang="ru-RU"/>
        </a:p>
      </dgm:t>
    </dgm:pt>
    <dgm:pt modelId="{68B97698-2246-477C-AC94-49D738C71D78}" type="sibTrans" cxnId="{A1240F4A-001A-4448-A482-B8660D1FAF07}">
      <dgm:prSet/>
      <dgm:spPr/>
      <dgm:t>
        <a:bodyPr/>
        <a:lstStyle/>
        <a:p>
          <a:endParaRPr lang="ru-RU"/>
        </a:p>
      </dgm:t>
    </dgm:pt>
    <dgm:pt modelId="{163A9094-8E2C-4F00-9D14-49083E1F3223}">
      <dgm:prSet phldrT="[Текст]" custT="1"/>
      <dgm:spPr/>
      <dgm:t>
        <a:bodyPr/>
        <a:lstStyle/>
        <a:p>
          <a:pPr algn="ctr"/>
          <a:r>
            <a:rPr lang="ru-RU" sz="2400" dirty="0" smtClean="0"/>
            <a:t>117 817</a:t>
          </a:r>
          <a:endParaRPr lang="ru-RU" sz="2400" dirty="0"/>
        </a:p>
      </dgm:t>
    </dgm:pt>
    <dgm:pt modelId="{C1D64DAE-0215-4620-9AFA-082D8DB474BD}" type="parTrans" cxnId="{07DB889F-7532-43CF-9AF9-B0557D8A331C}">
      <dgm:prSet/>
      <dgm:spPr/>
      <dgm:t>
        <a:bodyPr/>
        <a:lstStyle/>
        <a:p>
          <a:endParaRPr lang="ru-RU"/>
        </a:p>
      </dgm:t>
    </dgm:pt>
    <dgm:pt modelId="{B7ED5B3C-DF09-4D4C-A0F1-334381B3FA27}" type="sibTrans" cxnId="{07DB889F-7532-43CF-9AF9-B0557D8A331C}">
      <dgm:prSet/>
      <dgm:spPr/>
      <dgm:t>
        <a:bodyPr/>
        <a:lstStyle/>
        <a:p>
          <a:endParaRPr lang="ru-RU"/>
        </a:p>
      </dgm:t>
    </dgm:pt>
    <dgm:pt modelId="{3D3A01DE-14F0-4FC0-9E08-39D215D25860}">
      <dgm:prSet phldrT="[Текст]" custT="1"/>
      <dgm:spPr/>
      <dgm:t>
        <a:bodyPr/>
        <a:lstStyle/>
        <a:p>
          <a:r>
            <a:rPr lang="ru-RU" sz="2800" dirty="0" smtClean="0"/>
            <a:t>2023</a:t>
          </a:r>
          <a:endParaRPr lang="ru-RU" sz="2800" dirty="0"/>
        </a:p>
      </dgm:t>
    </dgm:pt>
    <dgm:pt modelId="{FDC8C05A-ABD7-4497-A25B-F22AEA56CCAA}" type="parTrans" cxnId="{4B039FCB-9D94-48E8-AE6A-D9260E9DFC3B}">
      <dgm:prSet/>
      <dgm:spPr/>
      <dgm:t>
        <a:bodyPr/>
        <a:lstStyle/>
        <a:p>
          <a:endParaRPr lang="ru-RU"/>
        </a:p>
      </dgm:t>
    </dgm:pt>
    <dgm:pt modelId="{999A0408-2DDC-4B89-9894-135BEE3532B7}" type="sibTrans" cxnId="{4B039FCB-9D94-48E8-AE6A-D9260E9DFC3B}">
      <dgm:prSet/>
      <dgm:spPr/>
      <dgm:t>
        <a:bodyPr/>
        <a:lstStyle/>
        <a:p>
          <a:endParaRPr lang="ru-RU"/>
        </a:p>
      </dgm:t>
    </dgm:pt>
    <dgm:pt modelId="{97D494EA-8895-456A-97D4-ED97DCD4DBFE}">
      <dgm:prSet phldrT="[Текст]" custT="1"/>
      <dgm:spPr/>
      <dgm:t>
        <a:bodyPr/>
        <a:lstStyle/>
        <a:p>
          <a:pPr algn="ctr"/>
          <a:r>
            <a:rPr lang="ru-RU" sz="2400" dirty="0" smtClean="0"/>
            <a:t>109875</a:t>
          </a:r>
          <a:endParaRPr lang="ru-RU" sz="2400" dirty="0"/>
        </a:p>
      </dgm:t>
    </dgm:pt>
    <dgm:pt modelId="{31F8953C-03A3-4225-A579-35F9E9EDB902}" type="parTrans" cxnId="{771C94A3-AE38-4B52-B4FD-F8463AD2405F}">
      <dgm:prSet/>
      <dgm:spPr/>
      <dgm:t>
        <a:bodyPr/>
        <a:lstStyle/>
        <a:p>
          <a:endParaRPr lang="ru-RU"/>
        </a:p>
      </dgm:t>
    </dgm:pt>
    <dgm:pt modelId="{53D45D46-1D78-49F6-8076-A7403F0C33B9}" type="sibTrans" cxnId="{771C94A3-AE38-4B52-B4FD-F8463AD2405F}">
      <dgm:prSet/>
      <dgm:spPr/>
      <dgm:t>
        <a:bodyPr/>
        <a:lstStyle/>
        <a:p>
          <a:endParaRPr lang="ru-RU"/>
        </a:p>
      </dgm:t>
    </dgm:pt>
    <dgm:pt modelId="{0BA35061-1775-46C3-906D-A1AD20D3BA4B}">
      <dgm:prSet phldrT="[Текст]" custT="1"/>
      <dgm:spPr/>
      <dgm:t>
        <a:bodyPr/>
        <a:lstStyle/>
        <a:p>
          <a:pPr algn="ctr"/>
          <a:r>
            <a:rPr lang="ru-RU" sz="2400" dirty="0" smtClean="0"/>
            <a:t>24% детей Самарской области потенциально нуждаются в услугах ранней помощи</a:t>
          </a:r>
          <a:endParaRPr lang="ru-RU" sz="2400" dirty="0"/>
        </a:p>
      </dgm:t>
    </dgm:pt>
    <dgm:pt modelId="{E2B2CA85-50A1-4476-B70F-EEA53C5BEF6D}" type="parTrans" cxnId="{9516A248-4829-4BA4-9F33-8A9695B35266}">
      <dgm:prSet/>
      <dgm:spPr/>
      <dgm:t>
        <a:bodyPr/>
        <a:lstStyle/>
        <a:p>
          <a:endParaRPr lang="ru-RU"/>
        </a:p>
      </dgm:t>
    </dgm:pt>
    <dgm:pt modelId="{96592285-F625-4F8C-8E8D-3B61CF3A4D4A}" type="sibTrans" cxnId="{9516A248-4829-4BA4-9F33-8A9695B35266}">
      <dgm:prSet/>
      <dgm:spPr/>
      <dgm:t>
        <a:bodyPr/>
        <a:lstStyle/>
        <a:p>
          <a:endParaRPr lang="ru-RU"/>
        </a:p>
      </dgm:t>
    </dgm:pt>
    <dgm:pt modelId="{3EF930D3-3370-4B0A-B9ED-17682D700DB3}">
      <dgm:prSet phldrT="[Текст]" custT="1"/>
      <dgm:spPr/>
      <dgm:t>
        <a:bodyPr/>
        <a:lstStyle/>
        <a:p>
          <a:pPr algn="ctr"/>
          <a:r>
            <a:rPr lang="ru-RU" sz="2400" dirty="0" smtClean="0"/>
            <a:t>22% детей Самарской области потенциально нуждаются в услугах ранней помощи</a:t>
          </a:r>
          <a:endParaRPr lang="ru-RU" sz="2400" dirty="0"/>
        </a:p>
      </dgm:t>
    </dgm:pt>
    <dgm:pt modelId="{723FF114-1F6F-40A8-B4FA-BD006B874B12}" type="parTrans" cxnId="{56E10D08-0E0B-4377-BC07-7DA860A18670}">
      <dgm:prSet/>
      <dgm:spPr/>
      <dgm:t>
        <a:bodyPr/>
        <a:lstStyle/>
        <a:p>
          <a:endParaRPr lang="ru-RU"/>
        </a:p>
      </dgm:t>
    </dgm:pt>
    <dgm:pt modelId="{7A3F79AB-C5B9-417D-985E-EAF5C72D970F}" type="sibTrans" cxnId="{56E10D08-0E0B-4377-BC07-7DA860A18670}">
      <dgm:prSet/>
      <dgm:spPr/>
      <dgm:t>
        <a:bodyPr/>
        <a:lstStyle/>
        <a:p>
          <a:endParaRPr lang="ru-RU"/>
        </a:p>
      </dgm:t>
    </dgm:pt>
    <dgm:pt modelId="{B3D35192-5EE8-40CB-91C4-502A6A27C686}">
      <dgm:prSet phldrT="[Текст]"/>
      <dgm:spPr/>
      <dgm:t>
        <a:bodyPr/>
        <a:lstStyle/>
        <a:p>
          <a:pPr algn="ctr"/>
          <a:r>
            <a:rPr lang="ru-RU" dirty="0" smtClean="0"/>
            <a:t>23% детей Самарской области потенциально нуждаются в услугах ранней помощи</a:t>
          </a:r>
          <a:endParaRPr lang="ru-RU" dirty="0"/>
        </a:p>
      </dgm:t>
    </dgm:pt>
    <dgm:pt modelId="{0062882F-658E-4F84-9E4D-C01FC622DADE}" type="parTrans" cxnId="{7D885402-DAB7-40CD-9C46-08E587C78DAC}">
      <dgm:prSet/>
      <dgm:spPr/>
      <dgm:t>
        <a:bodyPr/>
        <a:lstStyle/>
        <a:p>
          <a:endParaRPr lang="ru-RU"/>
        </a:p>
      </dgm:t>
    </dgm:pt>
    <dgm:pt modelId="{4BF9AF6B-EB38-430D-9A51-FF662A315DC3}" type="sibTrans" cxnId="{7D885402-DAB7-40CD-9C46-08E587C78DAC}">
      <dgm:prSet/>
      <dgm:spPr/>
      <dgm:t>
        <a:bodyPr/>
        <a:lstStyle/>
        <a:p>
          <a:endParaRPr lang="ru-RU"/>
        </a:p>
      </dgm:t>
    </dgm:pt>
    <dgm:pt modelId="{57BE8F40-FCC8-4AC7-91A3-57F91DFB844D}" type="pres">
      <dgm:prSet presAssocID="{A569F94C-ACE1-48AE-AF35-37E8566D45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166C5-3635-4913-A543-36F4218F5E3F}" type="pres">
      <dgm:prSet presAssocID="{E93261A6-8154-4616-B1E6-223058FD3C1B}" presName="composite" presStyleCnt="0"/>
      <dgm:spPr/>
    </dgm:pt>
    <dgm:pt modelId="{9BBF5326-BA4E-4638-B864-6F481DAAA457}" type="pres">
      <dgm:prSet presAssocID="{E93261A6-8154-4616-B1E6-223058FD3C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B51D9-EE74-4949-BDDB-C0B651DBD25F}" type="pres">
      <dgm:prSet presAssocID="{E93261A6-8154-4616-B1E6-223058FD3C1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22D15-7182-411F-9048-0798B4EAD807}" type="pres">
      <dgm:prSet presAssocID="{A1ABB6BC-D76B-47D6-ACF1-67F5F695E4AC}" presName="space" presStyleCnt="0"/>
      <dgm:spPr/>
    </dgm:pt>
    <dgm:pt modelId="{D8FD6064-2A5B-4AEE-B871-DDE6B9B536C7}" type="pres">
      <dgm:prSet presAssocID="{856341AA-92D7-4F7B-8166-D796609FBE2D}" presName="composite" presStyleCnt="0"/>
      <dgm:spPr/>
    </dgm:pt>
    <dgm:pt modelId="{B40C0303-3940-4679-812D-57D60A99E14C}" type="pres">
      <dgm:prSet presAssocID="{856341AA-92D7-4F7B-8166-D796609FBE2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38EA7-A721-472F-B3BC-1ED89AE95032}" type="pres">
      <dgm:prSet presAssocID="{856341AA-92D7-4F7B-8166-D796609FBE2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21650-C94F-4441-A251-53EE0EBB661E}" type="pres">
      <dgm:prSet presAssocID="{68B97698-2246-477C-AC94-49D738C71D78}" presName="space" presStyleCnt="0"/>
      <dgm:spPr/>
    </dgm:pt>
    <dgm:pt modelId="{8230F35E-0D9A-4CC9-B69E-E4F11E902B73}" type="pres">
      <dgm:prSet presAssocID="{3D3A01DE-14F0-4FC0-9E08-39D215D25860}" presName="composite" presStyleCnt="0"/>
      <dgm:spPr/>
    </dgm:pt>
    <dgm:pt modelId="{FF418449-A875-4B5A-9027-FD475A6C8596}" type="pres">
      <dgm:prSet presAssocID="{3D3A01DE-14F0-4FC0-9E08-39D215D258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6F02-BDC9-4DD6-8808-AA278BAA7873}" type="pres">
      <dgm:prSet presAssocID="{3D3A01DE-14F0-4FC0-9E08-39D215D2586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6A248-4829-4BA4-9F33-8A9695B35266}" srcId="{3D3A01DE-14F0-4FC0-9E08-39D215D25860}" destId="{0BA35061-1775-46C3-906D-A1AD20D3BA4B}" srcOrd="1" destOrd="0" parTransId="{E2B2CA85-50A1-4476-B70F-EEA53C5BEF6D}" sibTransId="{96592285-F625-4F8C-8E8D-3B61CF3A4D4A}"/>
    <dgm:cxn modelId="{CDBD6C77-92BE-41C5-BB34-E944C4446BCF}" type="presOf" srcId="{3EF930D3-3370-4B0A-B9ED-17682D700DB3}" destId="{E7438EA7-A721-472F-B3BC-1ED89AE95032}" srcOrd="0" destOrd="1" presId="urn:microsoft.com/office/officeart/2005/8/layout/hList1"/>
    <dgm:cxn modelId="{57C13420-6CDA-49CF-A4E8-1F60219FB96B}" type="presOf" srcId="{E93261A6-8154-4616-B1E6-223058FD3C1B}" destId="{9BBF5326-BA4E-4638-B864-6F481DAAA457}" srcOrd="0" destOrd="0" presId="urn:microsoft.com/office/officeart/2005/8/layout/hList1"/>
    <dgm:cxn modelId="{A000D329-6E11-48D4-BC6E-B64A7EB18FD4}" type="presOf" srcId="{856341AA-92D7-4F7B-8166-D796609FBE2D}" destId="{B40C0303-3940-4679-812D-57D60A99E14C}" srcOrd="0" destOrd="0" presId="urn:microsoft.com/office/officeart/2005/8/layout/hList1"/>
    <dgm:cxn modelId="{A31743ED-16CD-4F41-B58E-3A1E3E8124AC}" type="presOf" srcId="{97D494EA-8895-456A-97D4-ED97DCD4DBFE}" destId="{2ABE6F02-BDC9-4DD6-8808-AA278BAA7873}" srcOrd="0" destOrd="0" presId="urn:microsoft.com/office/officeart/2005/8/layout/hList1"/>
    <dgm:cxn modelId="{7D885402-DAB7-40CD-9C46-08E587C78DAC}" srcId="{E93261A6-8154-4616-B1E6-223058FD3C1B}" destId="{B3D35192-5EE8-40CB-91C4-502A6A27C686}" srcOrd="1" destOrd="0" parTransId="{0062882F-658E-4F84-9E4D-C01FC622DADE}" sibTransId="{4BF9AF6B-EB38-430D-9A51-FF662A315DC3}"/>
    <dgm:cxn modelId="{07DB889F-7532-43CF-9AF9-B0557D8A331C}" srcId="{856341AA-92D7-4F7B-8166-D796609FBE2D}" destId="{163A9094-8E2C-4F00-9D14-49083E1F3223}" srcOrd="0" destOrd="0" parTransId="{C1D64DAE-0215-4620-9AFA-082D8DB474BD}" sibTransId="{B7ED5B3C-DF09-4D4C-A0F1-334381B3FA27}"/>
    <dgm:cxn modelId="{0AFB6AAD-37E5-407B-89A4-E9EC3EAA3504}" srcId="{E93261A6-8154-4616-B1E6-223058FD3C1B}" destId="{BB397E1D-1A74-472F-9317-D612399F9101}" srcOrd="0" destOrd="0" parTransId="{B99869F3-370D-4810-98D2-D44133709287}" sibTransId="{CD690E34-6BEF-4C3F-A329-2376A9E24C09}"/>
    <dgm:cxn modelId="{37EAC347-E71D-4C30-A7EC-36DB8DDD401E}" srcId="{A569F94C-ACE1-48AE-AF35-37E8566D45C4}" destId="{E93261A6-8154-4616-B1E6-223058FD3C1B}" srcOrd="0" destOrd="0" parTransId="{BD1FC69A-1B88-405B-BF6E-9AA7294F19FE}" sibTransId="{A1ABB6BC-D76B-47D6-ACF1-67F5F695E4AC}"/>
    <dgm:cxn modelId="{A1240F4A-001A-4448-A482-B8660D1FAF07}" srcId="{A569F94C-ACE1-48AE-AF35-37E8566D45C4}" destId="{856341AA-92D7-4F7B-8166-D796609FBE2D}" srcOrd="1" destOrd="0" parTransId="{A10F468F-20B6-4036-AA93-A8FCE840FC6D}" sibTransId="{68B97698-2246-477C-AC94-49D738C71D78}"/>
    <dgm:cxn modelId="{AC2EA6D9-7063-45C6-A66C-18021EA26A34}" type="presOf" srcId="{0BA35061-1775-46C3-906D-A1AD20D3BA4B}" destId="{2ABE6F02-BDC9-4DD6-8808-AA278BAA7873}" srcOrd="0" destOrd="1" presId="urn:microsoft.com/office/officeart/2005/8/layout/hList1"/>
    <dgm:cxn modelId="{72A438E6-FF4D-481F-A1B8-7EA1888574D7}" type="presOf" srcId="{A569F94C-ACE1-48AE-AF35-37E8566D45C4}" destId="{57BE8F40-FCC8-4AC7-91A3-57F91DFB844D}" srcOrd="0" destOrd="0" presId="urn:microsoft.com/office/officeart/2005/8/layout/hList1"/>
    <dgm:cxn modelId="{74C5D07A-1334-46FE-8F84-A983F2B33E90}" type="presOf" srcId="{163A9094-8E2C-4F00-9D14-49083E1F3223}" destId="{E7438EA7-A721-472F-B3BC-1ED89AE95032}" srcOrd="0" destOrd="0" presId="urn:microsoft.com/office/officeart/2005/8/layout/hList1"/>
    <dgm:cxn modelId="{36229C2C-FEA8-42A8-BEC4-0386EA0312CF}" type="presOf" srcId="{BB397E1D-1A74-472F-9317-D612399F9101}" destId="{881B51D9-EE74-4949-BDDB-C0B651DBD25F}" srcOrd="0" destOrd="0" presId="urn:microsoft.com/office/officeart/2005/8/layout/hList1"/>
    <dgm:cxn modelId="{B6BF7922-ADD7-40D5-8E64-98D8BE57D979}" type="presOf" srcId="{3D3A01DE-14F0-4FC0-9E08-39D215D25860}" destId="{FF418449-A875-4B5A-9027-FD475A6C8596}" srcOrd="0" destOrd="0" presId="urn:microsoft.com/office/officeart/2005/8/layout/hList1"/>
    <dgm:cxn modelId="{E90791EB-30DD-4798-BCD4-D86429FFA220}" type="presOf" srcId="{B3D35192-5EE8-40CB-91C4-502A6A27C686}" destId="{881B51D9-EE74-4949-BDDB-C0B651DBD25F}" srcOrd="0" destOrd="1" presId="urn:microsoft.com/office/officeart/2005/8/layout/hList1"/>
    <dgm:cxn modelId="{4B039FCB-9D94-48E8-AE6A-D9260E9DFC3B}" srcId="{A569F94C-ACE1-48AE-AF35-37E8566D45C4}" destId="{3D3A01DE-14F0-4FC0-9E08-39D215D25860}" srcOrd="2" destOrd="0" parTransId="{FDC8C05A-ABD7-4497-A25B-F22AEA56CCAA}" sibTransId="{999A0408-2DDC-4B89-9894-135BEE3532B7}"/>
    <dgm:cxn modelId="{56E10D08-0E0B-4377-BC07-7DA860A18670}" srcId="{856341AA-92D7-4F7B-8166-D796609FBE2D}" destId="{3EF930D3-3370-4B0A-B9ED-17682D700DB3}" srcOrd="1" destOrd="0" parTransId="{723FF114-1F6F-40A8-B4FA-BD006B874B12}" sibTransId="{7A3F79AB-C5B9-417D-985E-EAF5C72D970F}"/>
    <dgm:cxn modelId="{771C94A3-AE38-4B52-B4FD-F8463AD2405F}" srcId="{3D3A01DE-14F0-4FC0-9E08-39D215D25860}" destId="{97D494EA-8895-456A-97D4-ED97DCD4DBFE}" srcOrd="0" destOrd="0" parTransId="{31F8953C-03A3-4225-A579-35F9E9EDB902}" sibTransId="{53D45D46-1D78-49F6-8076-A7403F0C33B9}"/>
    <dgm:cxn modelId="{94DAD21F-169F-457A-AE81-136793C6E0C5}" type="presParOf" srcId="{57BE8F40-FCC8-4AC7-91A3-57F91DFB844D}" destId="{886166C5-3635-4913-A543-36F4218F5E3F}" srcOrd="0" destOrd="0" presId="urn:microsoft.com/office/officeart/2005/8/layout/hList1"/>
    <dgm:cxn modelId="{B2630877-1E22-448D-BCF1-29BEAC09B3F2}" type="presParOf" srcId="{886166C5-3635-4913-A543-36F4218F5E3F}" destId="{9BBF5326-BA4E-4638-B864-6F481DAAA457}" srcOrd="0" destOrd="0" presId="urn:microsoft.com/office/officeart/2005/8/layout/hList1"/>
    <dgm:cxn modelId="{16BEE915-81F8-4392-A12F-AA313F3F1A1F}" type="presParOf" srcId="{886166C5-3635-4913-A543-36F4218F5E3F}" destId="{881B51D9-EE74-4949-BDDB-C0B651DBD25F}" srcOrd="1" destOrd="0" presId="urn:microsoft.com/office/officeart/2005/8/layout/hList1"/>
    <dgm:cxn modelId="{CE4882AD-E199-47CC-93FB-547BBCEA02A1}" type="presParOf" srcId="{57BE8F40-FCC8-4AC7-91A3-57F91DFB844D}" destId="{6C122D15-7182-411F-9048-0798B4EAD807}" srcOrd="1" destOrd="0" presId="urn:microsoft.com/office/officeart/2005/8/layout/hList1"/>
    <dgm:cxn modelId="{E8F4D874-FE13-433F-AB14-704186F3BC4A}" type="presParOf" srcId="{57BE8F40-FCC8-4AC7-91A3-57F91DFB844D}" destId="{D8FD6064-2A5B-4AEE-B871-DDE6B9B536C7}" srcOrd="2" destOrd="0" presId="urn:microsoft.com/office/officeart/2005/8/layout/hList1"/>
    <dgm:cxn modelId="{0D9E991C-E6E9-4EB0-BF1B-B1C1E35B5451}" type="presParOf" srcId="{D8FD6064-2A5B-4AEE-B871-DDE6B9B536C7}" destId="{B40C0303-3940-4679-812D-57D60A99E14C}" srcOrd="0" destOrd="0" presId="urn:microsoft.com/office/officeart/2005/8/layout/hList1"/>
    <dgm:cxn modelId="{710F8045-6412-47C6-939C-1325855457F5}" type="presParOf" srcId="{D8FD6064-2A5B-4AEE-B871-DDE6B9B536C7}" destId="{E7438EA7-A721-472F-B3BC-1ED89AE95032}" srcOrd="1" destOrd="0" presId="urn:microsoft.com/office/officeart/2005/8/layout/hList1"/>
    <dgm:cxn modelId="{1F0C56CB-701A-4912-ADAB-EFBF752EC3E3}" type="presParOf" srcId="{57BE8F40-FCC8-4AC7-91A3-57F91DFB844D}" destId="{FD121650-C94F-4441-A251-53EE0EBB661E}" srcOrd="3" destOrd="0" presId="urn:microsoft.com/office/officeart/2005/8/layout/hList1"/>
    <dgm:cxn modelId="{5EAB570A-B419-4E67-B838-ADF4703221BA}" type="presParOf" srcId="{57BE8F40-FCC8-4AC7-91A3-57F91DFB844D}" destId="{8230F35E-0D9A-4CC9-B69E-E4F11E902B73}" srcOrd="4" destOrd="0" presId="urn:microsoft.com/office/officeart/2005/8/layout/hList1"/>
    <dgm:cxn modelId="{ED91CBBE-4F39-4C38-901C-1F39DB116DF5}" type="presParOf" srcId="{8230F35E-0D9A-4CC9-B69E-E4F11E902B73}" destId="{FF418449-A875-4B5A-9027-FD475A6C8596}" srcOrd="0" destOrd="0" presId="urn:microsoft.com/office/officeart/2005/8/layout/hList1"/>
    <dgm:cxn modelId="{A8D92390-8276-41B2-BD95-5643780E7B88}" type="presParOf" srcId="{8230F35E-0D9A-4CC9-B69E-E4F11E902B73}" destId="{2ABE6F02-BDC9-4DD6-8808-AA278BAA78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65006-9187-4D9A-9F9C-264305786F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6FC5F-52B8-4DF7-B2CE-3F42BEADAE3B}">
      <dgm:prSet phldrT="[Текст]"/>
      <dgm:spPr/>
      <dgm:t>
        <a:bodyPr/>
        <a:lstStyle/>
        <a:p>
          <a:pPr algn="ctr"/>
          <a:r>
            <a:rPr lang="ru-RU" dirty="0" smtClean="0"/>
            <a:t>2021г – 1240 </a:t>
          </a:r>
          <a:endParaRPr lang="ru-RU" dirty="0"/>
        </a:p>
      </dgm:t>
    </dgm:pt>
    <dgm:pt modelId="{FF4B79B2-91AA-4042-96BF-6E88DA3F5716}" type="parTrans" cxnId="{962560D2-21FA-4760-8E4B-03DF810AB461}">
      <dgm:prSet/>
      <dgm:spPr/>
      <dgm:t>
        <a:bodyPr/>
        <a:lstStyle/>
        <a:p>
          <a:endParaRPr lang="ru-RU"/>
        </a:p>
      </dgm:t>
    </dgm:pt>
    <dgm:pt modelId="{554E734C-C730-4C5D-A98B-939F5216F9C2}" type="sibTrans" cxnId="{962560D2-21FA-4760-8E4B-03DF810AB461}">
      <dgm:prSet/>
      <dgm:spPr/>
      <dgm:t>
        <a:bodyPr/>
        <a:lstStyle/>
        <a:p>
          <a:endParaRPr lang="ru-RU"/>
        </a:p>
      </dgm:t>
    </dgm:pt>
    <dgm:pt modelId="{BE8FB815-014E-4B81-A032-C0D483C617A2}">
      <dgm:prSet phldrT="[Текст]"/>
      <dgm:spPr/>
      <dgm:t>
        <a:bodyPr/>
        <a:lstStyle/>
        <a:p>
          <a:pPr algn="ctr"/>
          <a:r>
            <a:rPr lang="ru-RU" dirty="0" smtClean="0"/>
            <a:t>2022г - 1455  </a:t>
          </a:r>
          <a:endParaRPr lang="ru-RU" dirty="0"/>
        </a:p>
      </dgm:t>
    </dgm:pt>
    <dgm:pt modelId="{98F4727C-7397-4C2C-8444-9E3F71FB5F67}" type="parTrans" cxnId="{48DE99CA-7C45-4D1D-A9CA-5ED426A947A7}">
      <dgm:prSet/>
      <dgm:spPr/>
      <dgm:t>
        <a:bodyPr/>
        <a:lstStyle/>
        <a:p>
          <a:endParaRPr lang="ru-RU"/>
        </a:p>
      </dgm:t>
    </dgm:pt>
    <dgm:pt modelId="{C5DF86D6-1DC9-4373-905B-CB29B1BFAC52}" type="sibTrans" cxnId="{48DE99CA-7C45-4D1D-A9CA-5ED426A947A7}">
      <dgm:prSet/>
      <dgm:spPr/>
      <dgm:t>
        <a:bodyPr/>
        <a:lstStyle/>
        <a:p>
          <a:endParaRPr lang="ru-RU"/>
        </a:p>
      </dgm:t>
    </dgm:pt>
    <dgm:pt modelId="{264786B9-F083-4F90-B83A-5B70542CF78B}">
      <dgm:prSet phldrT="[Текст]"/>
      <dgm:spPr/>
      <dgm:t>
        <a:bodyPr/>
        <a:lstStyle/>
        <a:p>
          <a:pPr algn="ctr"/>
          <a:r>
            <a:rPr lang="ru-RU" dirty="0" smtClean="0"/>
            <a:t>2023г – 1649 </a:t>
          </a:r>
          <a:endParaRPr lang="ru-RU" dirty="0"/>
        </a:p>
      </dgm:t>
    </dgm:pt>
    <dgm:pt modelId="{743C2976-A6B2-4B0F-BEBE-70722AAA1D7F}" type="parTrans" cxnId="{92D01C37-E705-4D40-8A6B-08A2BAF8350E}">
      <dgm:prSet/>
      <dgm:spPr/>
      <dgm:t>
        <a:bodyPr/>
        <a:lstStyle/>
        <a:p>
          <a:endParaRPr lang="ru-RU"/>
        </a:p>
      </dgm:t>
    </dgm:pt>
    <dgm:pt modelId="{B8E1BF57-D6F5-4537-8F4E-668FD52DA0EC}" type="sibTrans" cxnId="{92D01C37-E705-4D40-8A6B-08A2BAF8350E}">
      <dgm:prSet/>
      <dgm:spPr/>
      <dgm:t>
        <a:bodyPr/>
        <a:lstStyle/>
        <a:p>
          <a:endParaRPr lang="ru-RU"/>
        </a:p>
      </dgm:t>
    </dgm:pt>
    <dgm:pt modelId="{4EF6E407-1851-4DD1-89C4-DD15407662F8}" type="pres">
      <dgm:prSet presAssocID="{57A65006-9187-4D9A-9F9C-264305786F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5D06E-7C39-4CA2-A85A-3DABA88EE050}" type="pres">
      <dgm:prSet presAssocID="{8826FC5F-52B8-4DF7-B2CE-3F42BEADAE3B}" presName="parentLin" presStyleCnt="0"/>
      <dgm:spPr/>
    </dgm:pt>
    <dgm:pt modelId="{E740E14E-2414-4943-ADC0-058CA76B2DC4}" type="pres">
      <dgm:prSet presAssocID="{8826FC5F-52B8-4DF7-B2CE-3F42BEADAE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9EBF30-7BA6-4FC9-9D91-3977949D1D1F}" type="pres">
      <dgm:prSet presAssocID="{8826FC5F-52B8-4DF7-B2CE-3F42BEADAE3B}" presName="parentText" presStyleLbl="node1" presStyleIdx="0" presStyleCnt="3" custScaleY="76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6D754-8D78-41B8-94B2-429C4A2BB9C6}" type="pres">
      <dgm:prSet presAssocID="{8826FC5F-52B8-4DF7-B2CE-3F42BEADAE3B}" presName="negativeSpace" presStyleCnt="0"/>
      <dgm:spPr/>
    </dgm:pt>
    <dgm:pt modelId="{D7C4F60D-8445-4E9E-A17B-4233FD930AAF}" type="pres">
      <dgm:prSet presAssocID="{8826FC5F-52B8-4DF7-B2CE-3F42BEADAE3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1DEC-7882-4CB2-9C1D-49AC09EA99D2}" type="pres">
      <dgm:prSet presAssocID="{554E734C-C730-4C5D-A98B-939F5216F9C2}" presName="spaceBetweenRectangles" presStyleCnt="0"/>
      <dgm:spPr/>
    </dgm:pt>
    <dgm:pt modelId="{ACFB48B1-A368-4FD1-8C24-BAC82D9439D2}" type="pres">
      <dgm:prSet presAssocID="{BE8FB815-014E-4B81-A032-C0D483C617A2}" presName="parentLin" presStyleCnt="0"/>
      <dgm:spPr/>
    </dgm:pt>
    <dgm:pt modelId="{F6455CCA-E17A-45F1-B1E2-AB7BF00675EC}" type="pres">
      <dgm:prSet presAssocID="{BE8FB815-014E-4B81-A032-C0D483C617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51D261-3A43-4E48-8364-3C81F46328F4}" type="pres">
      <dgm:prSet presAssocID="{BE8FB815-014E-4B81-A032-C0D483C617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E865-AA27-4CCF-BFE3-1E4DA85E17BD}" type="pres">
      <dgm:prSet presAssocID="{BE8FB815-014E-4B81-A032-C0D483C617A2}" presName="negativeSpace" presStyleCnt="0"/>
      <dgm:spPr/>
    </dgm:pt>
    <dgm:pt modelId="{16168AC2-30DC-4E57-BC51-E31BE79F60B8}" type="pres">
      <dgm:prSet presAssocID="{BE8FB815-014E-4B81-A032-C0D483C617A2}" presName="childText" presStyleLbl="conFgAcc1" presStyleIdx="1" presStyleCnt="3">
        <dgm:presLayoutVars>
          <dgm:bulletEnabled val="1"/>
        </dgm:presLayoutVars>
      </dgm:prSet>
      <dgm:spPr/>
    </dgm:pt>
    <dgm:pt modelId="{36BDE077-30D0-4364-9985-E34F8FD8FF7A}" type="pres">
      <dgm:prSet presAssocID="{C5DF86D6-1DC9-4373-905B-CB29B1BFAC52}" presName="spaceBetweenRectangles" presStyleCnt="0"/>
      <dgm:spPr/>
    </dgm:pt>
    <dgm:pt modelId="{C52860C8-557A-46BE-B740-E40F9D8642C9}" type="pres">
      <dgm:prSet presAssocID="{264786B9-F083-4F90-B83A-5B70542CF78B}" presName="parentLin" presStyleCnt="0"/>
      <dgm:spPr/>
    </dgm:pt>
    <dgm:pt modelId="{344B65FA-8ABA-4670-A9D3-AB9D45689FC6}" type="pres">
      <dgm:prSet presAssocID="{264786B9-F083-4F90-B83A-5B70542CF7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92BDC2-9ADD-4169-B81D-5BB02FE3EA30}" type="pres">
      <dgm:prSet presAssocID="{264786B9-F083-4F90-B83A-5B70542CF7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3E781-B627-48F4-9076-FE54A679EC91}" type="pres">
      <dgm:prSet presAssocID="{264786B9-F083-4F90-B83A-5B70542CF78B}" presName="negativeSpace" presStyleCnt="0"/>
      <dgm:spPr/>
    </dgm:pt>
    <dgm:pt modelId="{D521E6BE-A734-4667-BB94-CD021C8A6696}" type="pres">
      <dgm:prSet presAssocID="{264786B9-F083-4F90-B83A-5B70542CF7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D01C37-E705-4D40-8A6B-08A2BAF8350E}" srcId="{57A65006-9187-4D9A-9F9C-264305786F42}" destId="{264786B9-F083-4F90-B83A-5B70542CF78B}" srcOrd="2" destOrd="0" parTransId="{743C2976-A6B2-4B0F-BEBE-70722AAA1D7F}" sibTransId="{B8E1BF57-D6F5-4537-8F4E-668FD52DA0EC}"/>
    <dgm:cxn modelId="{FE461C3A-356D-4988-90A6-E7166CD219E6}" type="presOf" srcId="{57A65006-9187-4D9A-9F9C-264305786F42}" destId="{4EF6E407-1851-4DD1-89C4-DD15407662F8}" srcOrd="0" destOrd="0" presId="urn:microsoft.com/office/officeart/2005/8/layout/list1"/>
    <dgm:cxn modelId="{CCE6582E-981D-4A13-A50A-617C4AF1E815}" type="presOf" srcId="{8826FC5F-52B8-4DF7-B2CE-3F42BEADAE3B}" destId="{E740E14E-2414-4943-ADC0-058CA76B2DC4}" srcOrd="0" destOrd="0" presId="urn:microsoft.com/office/officeart/2005/8/layout/list1"/>
    <dgm:cxn modelId="{0AE10F63-D94B-4620-B256-6E09151CC797}" type="presOf" srcId="{8826FC5F-52B8-4DF7-B2CE-3F42BEADAE3B}" destId="{369EBF30-7BA6-4FC9-9D91-3977949D1D1F}" srcOrd="1" destOrd="0" presId="urn:microsoft.com/office/officeart/2005/8/layout/list1"/>
    <dgm:cxn modelId="{B65A3F2F-613E-4A20-89D8-99744595A5B5}" type="presOf" srcId="{264786B9-F083-4F90-B83A-5B70542CF78B}" destId="{7C92BDC2-9ADD-4169-B81D-5BB02FE3EA30}" srcOrd="1" destOrd="0" presId="urn:microsoft.com/office/officeart/2005/8/layout/list1"/>
    <dgm:cxn modelId="{05D67E44-C5D2-4796-8847-2414454B7158}" type="presOf" srcId="{264786B9-F083-4F90-B83A-5B70542CF78B}" destId="{344B65FA-8ABA-4670-A9D3-AB9D45689FC6}" srcOrd="0" destOrd="0" presId="urn:microsoft.com/office/officeart/2005/8/layout/list1"/>
    <dgm:cxn modelId="{032C5F46-31D3-4142-AD33-65E2CD7F2B48}" type="presOf" srcId="{BE8FB815-014E-4B81-A032-C0D483C617A2}" destId="{F6455CCA-E17A-45F1-B1E2-AB7BF00675EC}" srcOrd="0" destOrd="0" presId="urn:microsoft.com/office/officeart/2005/8/layout/list1"/>
    <dgm:cxn modelId="{48DE99CA-7C45-4D1D-A9CA-5ED426A947A7}" srcId="{57A65006-9187-4D9A-9F9C-264305786F42}" destId="{BE8FB815-014E-4B81-A032-C0D483C617A2}" srcOrd="1" destOrd="0" parTransId="{98F4727C-7397-4C2C-8444-9E3F71FB5F67}" sibTransId="{C5DF86D6-1DC9-4373-905B-CB29B1BFAC52}"/>
    <dgm:cxn modelId="{90FBB449-D33E-4C1D-9636-C63AAE5DEFA6}" type="presOf" srcId="{BE8FB815-014E-4B81-A032-C0D483C617A2}" destId="{9B51D261-3A43-4E48-8364-3C81F46328F4}" srcOrd="1" destOrd="0" presId="urn:microsoft.com/office/officeart/2005/8/layout/list1"/>
    <dgm:cxn modelId="{962560D2-21FA-4760-8E4B-03DF810AB461}" srcId="{57A65006-9187-4D9A-9F9C-264305786F42}" destId="{8826FC5F-52B8-4DF7-B2CE-3F42BEADAE3B}" srcOrd="0" destOrd="0" parTransId="{FF4B79B2-91AA-4042-96BF-6E88DA3F5716}" sibTransId="{554E734C-C730-4C5D-A98B-939F5216F9C2}"/>
    <dgm:cxn modelId="{D1302E9B-8E62-4705-8851-16F576AA063D}" type="presParOf" srcId="{4EF6E407-1851-4DD1-89C4-DD15407662F8}" destId="{72D5D06E-7C39-4CA2-A85A-3DABA88EE050}" srcOrd="0" destOrd="0" presId="urn:microsoft.com/office/officeart/2005/8/layout/list1"/>
    <dgm:cxn modelId="{2CC550F4-DC6F-401E-9C05-F6D003458FAC}" type="presParOf" srcId="{72D5D06E-7C39-4CA2-A85A-3DABA88EE050}" destId="{E740E14E-2414-4943-ADC0-058CA76B2DC4}" srcOrd="0" destOrd="0" presId="urn:microsoft.com/office/officeart/2005/8/layout/list1"/>
    <dgm:cxn modelId="{F61CD086-3CE8-4D8A-A501-931E065A0F7C}" type="presParOf" srcId="{72D5D06E-7C39-4CA2-A85A-3DABA88EE050}" destId="{369EBF30-7BA6-4FC9-9D91-3977949D1D1F}" srcOrd="1" destOrd="0" presId="urn:microsoft.com/office/officeart/2005/8/layout/list1"/>
    <dgm:cxn modelId="{B46D29E0-E381-499D-A48E-206146A25A26}" type="presParOf" srcId="{4EF6E407-1851-4DD1-89C4-DD15407662F8}" destId="{A476D754-8D78-41B8-94B2-429C4A2BB9C6}" srcOrd="1" destOrd="0" presId="urn:microsoft.com/office/officeart/2005/8/layout/list1"/>
    <dgm:cxn modelId="{3CE37DC1-EA65-4BD0-B4EA-CE98E098767A}" type="presParOf" srcId="{4EF6E407-1851-4DD1-89C4-DD15407662F8}" destId="{D7C4F60D-8445-4E9E-A17B-4233FD930AAF}" srcOrd="2" destOrd="0" presId="urn:microsoft.com/office/officeart/2005/8/layout/list1"/>
    <dgm:cxn modelId="{C9FD451D-40D0-4EEE-842B-0892AEDD24AD}" type="presParOf" srcId="{4EF6E407-1851-4DD1-89C4-DD15407662F8}" destId="{4F441DEC-7882-4CB2-9C1D-49AC09EA99D2}" srcOrd="3" destOrd="0" presId="urn:microsoft.com/office/officeart/2005/8/layout/list1"/>
    <dgm:cxn modelId="{48AC90AB-0E26-426F-8868-5C02A4FFF536}" type="presParOf" srcId="{4EF6E407-1851-4DD1-89C4-DD15407662F8}" destId="{ACFB48B1-A368-4FD1-8C24-BAC82D9439D2}" srcOrd="4" destOrd="0" presId="urn:microsoft.com/office/officeart/2005/8/layout/list1"/>
    <dgm:cxn modelId="{44E144EE-CD1B-4EAC-AFC8-E0CD61FED0B5}" type="presParOf" srcId="{ACFB48B1-A368-4FD1-8C24-BAC82D9439D2}" destId="{F6455CCA-E17A-45F1-B1E2-AB7BF00675EC}" srcOrd="0" destOrd="0" presId="urn:microsoft.com/office/officeart/2005/8/layout/list1"/>
    <dgm:cxn modelId="{8BCB2AA1-84D0-4FE1-B718-2A2CDEAC157B}" type="presParOf" srcId="{ACFB48B1-A368-4FD1-8C24-BAC82D9439D2}" destId="{9B51D261-3A43-4E48-8364-3C81F46328F4}" srcOrd="1" destOrd="0" presId="urn:microsoft.com/office/officeart/2005/8/layout/list1"/>
    <dgm:cxn modelId="{712C7130-F8F1-4044-B0DA-0B768734ECA9}" type="presParOf" srcId="{4EF6E407-1851-4DD1-89C4-DD15407662F8}" destId="{96E7E865-AA27-4CCF-BFE3-1E4DA85E17BD}" srcOrd="5" destOrd="0" presId="urn:microsoft.com/office/officeart/2005/8/layout/list1"/>
    <dgm:cxn modelId="{556573A2-136F-4387-928E-9EF4BE997A7E}" type="presParOf" srcId="{4EF6E407-1851-4DD1-89C4-DD15407662F8}" destId="{16168AC2-30DC-4E57-BC51-E31BE79F60B8}" srcOrd="6" destOrd="0" presId="urn:microsoft.com/office/officeart/2005/8/layout/list1"/>
    <dgm:cxn modelId="{FEDA8A70-1747-4D60-800F-D98E23B6F891}" type="presParOf" srcId="{4EF6E407-1851-4DD1-89C4-DD15407662F8}" destId="{36BDE077-30D0-4364-9985-E34F8FD8FF7A}" srcOrd="7" destOrd="0" presId="urn:microsoft.com/office/officeart/2005/8/layout/list1"/>
    <dgm:cxn modelId="{5E2F0EB1-402C-43BE-A45F-68751A1C2DA7}" type="presParOf" srcId="{4EF6E407-1851-4DD1-89C4-DD15407662F8}" destId="{C52860C8-557A-46BE-B740-E40F9D8642C9}" srcOrd="8" destOrd="0" presId="urn:microsoft.com/office/officeart/2005/8/layout/list1"/>
    <dgm:cxn modelId="{24FA591D-C13A-428D-909B-FD76E9C32E32}" type="presParOf" srcId="{C52860C8-557A-46BE-B740-E40F9D8642C9}" destId="{344B65FA-8ABA-4670-A9D3-AB9D45689FC6}" srcOrd="0" destOrd="0" presId="urn:microsoft.com/office/officeart/2005/8/layout/list1"/>
    <dgm:cxn modelId="{D5AB2D9D-A00B-43D2-AA48-4DDB3CD3AB2F}" type="presParOf" srcId="{C52860C8-557A-46BE-B740-E40F9D8642C9}" destId="{7C92BDC2-9ADD-4169-B81D-5BB02FE3EA30}" srcOrd="1" destOrd="0" presId="urn:microsoft.com/office/officeart/2005/8/layout/list1"/>
    <dgm:cxn modelId="{841520F9-0323-49F6-BCEB-E17FADE8D35F}" type="presParOf" srcId="{4EF6E407-1851-4DD1-89C4-DD15407662F8}" destId="{6293E781-B627-48F4-9076-FE54A679EC91}" srcOrd="9" destOrd="0" presId="urn:microsoft.com/office/officeart/2005/8/layout/list1"/>
    <dgm:cxn modelId="{D2EF4F0E-307E-419B-8D96-42939A88BE58}" type="presParOf" srcId="{4EF6E407-1851-4DD1-89C4-DD15407662F8}" destId="{D521E6BE-A734-4667-BB94-CD021C8A66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CB69A-AC11-4856-A192-5F1C5411813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6E1AA-126F-4D0B-87C1-E08A6B172278}">
      <dgm:prSet phldrT="[Текст]"/>
      <dgm:spPr/>
      <dgm:t>
        <a:bodyPr/>
        <a:lstStyle/>
        <a:p>
          <a:r>
            <a:rPr lang="ru-RU" dirty="0" smtClean="0"/>
            <a:t>Министерство здравоохранения </a:t>
          </a:r>
          <a:endParaRPr lang="ru-RU" dirty="0"/>
        </a:p>
      </dgm:t>
    </dgm:pt>
    <dgm:pt modelId="{4192FCF2-32A6-40FA-8668-7139D58A1B6C}" type="parTrans" cxnId="{AEFD5893-A402-408B-8C45-6714276C7CE2}">
      <dgm:prSet/>
      <dgm:spPr/>
      <dgm:t>
        <a:bodyPr/>
        <a:lstStyle/>
        <a:p>
          <a:endParaRPr lang="ru-RU"/>
        </a:p>
      </dgm:t>
    </dgm:pt>
    <dgm:pt modelId="{7831CFDD-FBA0-46B0-BDEB-E29535CA3376}" type="sibTrans" cxnId="{AEFD5893-A402-408B-8C45-6714276C7CE2}">
      <dgm:prSet/>
      <dgm:spPr/>
      <dgm:t>
        <a:bodyPr/>
        <a:lstStyle/>
        <a:p>
          <a:endParaRPr lang="ru-RU"/>
        </a:p>
      </dgm:t>
    </dgm:pt>
    <dgm:pt modelId="{068C6DF7-BB27-4F3F-9919-F2DC2A8F0860}">
      <dgm:prSet phldrT="[Текст]"/>
      <dgm:spPr/>
      <dgm:t>
        <a:bodyPr/>
        <a:lstStyle/>
        <a:p>
          <a:r>
            <a:rPr lang="ru-RU" dirty="0" smtClean="0"/>
            <a:t>20288</a:t>
          </a:r>
          <a:endParaRPr lang="ru-RU" dirty="0"/>
        </a:p>
      </dgm:t>
    </dgm:pt>
    <dgm:pt modelId="{340AFBE7-42CF-4FC7-B4C6-405DA5BD0B17}" type="parTrans" cxnId="{3FB14549-1019-4B23-9BBC-031C2FA2D7FE}">
      <dgm:prSet/>
      <dgm:spPr/>
      <dgm:t>
        <a:bodyPr/>
        <a:lstStyle/>
        <a:p>
          <a:endParaRPr lang="ru-RU"/>
        </a:p>
      </dgm:t>
    </dgm:pt>
    <dgm:pt modelId="{504ECC20-53DF-4451-B4D2-75690835538E}" type="sibTrans" cxnId="{3FB14549-1019-4B23-9BBC-031C2FA2D7FE}">
      <dgm:prSet/>
      <dgm:spPr/>
      <dgm:t>
        <a:bodyPr/>
        <a:lstStyle/>
        <a:p>
          <a:endParaRPr lang="ru-RU"/>
        </a:p>
      </dgm:t>
    </dgm:pt>
    <dgm:pt modelId="{9C2075E6-C643-400A-935C-49DCB905BF2B}">
      <dgm:prSet phldrT="[Текст]"/>
      <dgm:spPr/>
      <dgm:t>
        <a:bodyPr/>
        <a:lstStyle/>
        <a:p>
          <a:r>
            <a:rPr lang="ru-RU" dirty="0" smtClean="0"/>
            <a:t>Министерство социально-демографической и семейной политики </a:t>
          </a:r>
          <a:endParaRPr lang="ru-RU" dirty="0"/>
        </a:p>
      </dgm:t>
    </dgm:pt>
    <dgm:pt modelId="{22C028E1-2994-4B7B-8103-9A9A4FCD7382}" type="parTrans" cxnId="{0811DC3E-F043-4532-84D5-4AF820F79F90}">
      <dgm:prSet/>
      <dgm:spPr/>
      <dgm:t>
        <a:bodyPr/>
        <a:lstStyle/>
        <a:p>
          <a:endParaRPr lang="ru-RU"/>
        </a:p>
      </dgm:t>
    </dgm:pt>
    <dgm:pt modelId="{D34DFA55-CF02-4084-8043-AECA416B0CAC}" type="sibTrans" cxnId="{0811DC3E-F043-4532-84D5-4AF820F79F90}">
      <dgm:prSet/>
      <dgm:spPr/>
      <dgm:t>
        <a:bodyPr/>
        <a:lstStyle/>
        <a:p>
          <a:endParaRPr lang="ru-RU"/>
        </a:p>
      </dgm:t>
    </dgm:pt>
    <dgm:pt modelId="{46E19B73-0948-4D99-8691-9B4C633E5AB3}">
      <dgm:prSet phldrT="[Текст]"/>
      <dgm:spPr/>
      <dgm:t>
        <a:bodyPr/>
        <a:lstStyle/>
        <a:p>
          <a:r>
            <a:rPr lang="ru-RU" dirty="0" smtClean="0"/>
            <a:t>3437</a:t>
          </a:r>
          <a:endParaRPr lang="ru-RU" dirty="0"/>
        </a:p>
      </dgm:t>
    </dgm:pt>
    <dgm:pt modelId="{1EA119E9-6C82-49F5-B577-7166AA48EA4E}" type="parTrans" cxnId="{5A654643-A897-4766-B875-49E057A9F4CE}">
      <dgm:prSet/>
      <dgm:spPr/>
      <dgm:t>
        <a:bodyPr/>
        <a:lstStyle/>
        <a:p>
          <a:endParaRPr lang="ru-RU"/>
        </a:p>
      </dgm:t>
    </dgm:pt>
    <dgm:pt modelId="{E0E51FBF-6C52-4A14-8971-4E072A1C46B7}" type="sibTrans" cxnId="{5A654643-A897-4766-B875-49E057A9F4CE}">
      <dgm:prSet/>
      <dgm:spPr/>
      <dgm:t>
        <a:bodyPr/>
        <a:lstStyle/>
        <a:p>
          <a:endParaRPr lang="ru-RU"/>
        </a:p>
      </dgm:t>
    </dgm:pt>
    <dgm:pt modelId="{12B82376-D7B8-4C14-B6DF-DDDCB9CF3748}">
      <dgm:prSet phldrT="[Текст]"/>
      <dgm:spPr/>
      <dgm:t>
        <a:bodyPr/>
        <a:lstStyle/>
        <a:p>
          <a:r>
            <a:rPr lang="ru-RU" dirty="0" smtClean="0"/>
            <a:t>4086</a:t>
          </a:r>
          <a:endParaRPr lang="ru-RU" dirty="0"/>
        </a:p>
      </dgm:t>
    </dgm:pt>
    <dgm:pt modelId="{EE8FBF64-ECA8-455D-BCED-58F068434BD0}" type="parTrans" cxnId="{5A1FB3F6-DDE2-4AEC-AB85-1B71D638D99D}">
      <dgm:prSet/>
      <dgm:spPr/>
      <dgm:t>
        <a:bodyPr/>
        <a:lstStyle/>
        <a:p>
          <a:endParaRPr lang="ru-RU"/>
        </a:p>
      </dgm:t>
    </dgm:pt>
    <dgm:pt modelId="{C9789553-BD84-4BE7-BE88-2AB9E907A13D}" type="sibTrans" cxnId="{5A1FB3F6-DDE2-4AEC-AB85-1B71D638D99D}">
      <dgm:prSet/>
      <dgm:spPr/>
      <dgm:t>
        <a:bodyPr/>
        <a:lstStyle/>
        <a:p>
          <a:endParaRPr lang="ru-RU"/>
        </a:p>
      </dgm:t>
    </dgm:pt>
    <dgm:pt modelId="{83A40730-FAE9-413A-A167-5FBFFF18D7FB}">
      <dgm:prSet phldrT="[Текст]"/>
      <dgm:spPr/>
      <dgm:t>
        <a:bodyPr/>
        <a:lstStyle/>
        <a:p>
          <a:r>
            <a:rPr lang="ru-RU" dirty="0" smtClean="0"/>
            <a:t>Министерство образования</a:t>
          </a:r>
          <a:endParaRPr lang="ru-RU" dirty="0"/>
        </a:p>
      </dgm:t>
    </dgm:pt>
    <dgm:pt modelId="{44D14499-4F7A-410D-9077-4E8ADDF0A178}" type="parTrans" cxnId="{845B3412-9C60-4BE0-82DD-264287948422}">
      <dgm:prSet/>
      <dgm:spPr/>
      <dgm:t>
        <a:bodyPr/>
        <a:lstStyle/>
        <a:p>
          <a:endParaRPr lang="ru-RU"/>
        </a:p>
      </dgm:t>
    </dgm:pt>
    <dgm:pt modelId="{F540888A-4BDF-4639-BD57-33BDB5A0C1D5}" type="sibTrans" cxnId="{845B3412-9C60-4BE0-82DD-264287948422}">
      <dgm:prSet/>
      <dgm:spPr/>
      <dgm:t>
        <a:bodyPr/>
        <a:lstStyle/>
        <a:p>
          <a:endParaRPr lang="ru-RU"/>
        </a:p>
      </dgm:t>
    </dgm:pt>
    <dgm:pt modelId="{31B6CA7B-3F2C-4A10-8922-64A5FA43A9C2}">
      <dgm:prSet phldrT="[Текст]"/>
      <dgm:spPr/>
      <dgm:t>
        <a:bodyPr/>
        <a:lstStyle/>
        <a:p>
          <a:r>
            <a:rPr lang="ru-RU" dirty="0" smtClean="0"/>
            <a:t>1300 </a:t>
          </a:r>
          <a:endParaRPr lang="ru-RU" dirty="0"/>
        </a:p>
      </dgm:t>
    </dgm:pt>
    <dgm:pt modelId="{3790D4E2-FCDA-4A42-9A87-C5E9FFF92405}" type="parTrans" cxnId="{A167D600-E0CA-4100-BC4B-4E08A85B452F}">
      <dgm:prSet/>
      <dgm:spPr/>
      <dgm:t>
        <a:bodyPr/>
        <a:lstStyle/>
        <a:p>
          <a:endParaRPr lang="ru-RU"/>
        </a:p>
      </dgm:t>
    </dgm:pt>
    <dgm:pt modelId="{28C007E2-B0F3-4F3E-83F3-78DC04506FD5}" type="sibTrans" cxnId="{A167D600-E0CA-4100-BC4B-4E08A85B452F}">
      <dgm:prSet/>
      <dgm:spPr/>
      <dgm:t>
        <a:bodyPr/>
        <a:lstStyle/>
        <a:p>
          <a:endParaRPr lang="ru-RU"/>
        </a:p>
      </dgm:t>
    </dgm:pt>
    <dgm:pt modelId="{46F05F03-11DE-40BB-AC73-ADFC6F2274F1}">
      <dgm:prSet phldrT="[Текст]"/>
      <dgm:spPr/>
      <dgm:t>
        <a:bodyPr/>
        <a:lstStyle/>
        <a:p>
          <a:r>
            <a:rPr lang="ru-RU" dirty="0" smtClean="0"/>
            <a:t>2091</a:t>
          </a:r>
          <a:endParaRPr lang="ru-RU" dirty="0"/>
        </a:p>
      </dgm:t>
    </dgm:pt>
    <dgm:pt modelId="{B8A95E3A-A4B2-4719-B232-932FFB4DDFF0}" type="parTrans" cxnId="{1526F916-B7ED-48DF-8133-D3ABF36C7BA0}">
      <dgm:prSet/>
      <dgm:spPr/>
      <dgm:t>
        <a:bodyPr/>
        <a:lstStyle/>
        <a:p>
          <a:endParaRPr lang="ru-RU"/>
        </a:p>
      </dgm:t>
    </dgm:pt>
    <dgm:pt modelId="{665F4344-7D33-43CD-BD79-64340683E761}" type="sibTrans" cxnId="{1526F916-B7ED-48DF-8133-D3ABF36C7BA0}">
      <dgm:prSet/>
      <dgm:spPr/>
      <dgm:t>
        <a:bodyPr/>
        <a:lstStyle/>
        <a:p>
          <a:endParaRPr lang="ru-RU"/>
        </a:p>
      </dgm:t>
    </dgm:pt>
    <dgm:pt modelId="{AC990905-4106-4C9A-9246-BE2767F3C35C}">
      <dgm:prSet phldrT="[Текст]"/>
      <dgm:spPr/>
      <dgm:t>
        <a:bodyPr/>
        <a:lstStyle/>
        <a:p>
          <a:r>
            <a:rPr lang="ru-RU" dirty="0" smtClean="0"/>
            <a:t>21343</a:t>
          </a:r>
          <a:endParaRPr lang="ru-RU" dirty="0"/>
        </a:p>
      </dgm:t>
    </dgm:pt>
    <dgm:pt modelId="{3C16C5ED-D87D-40CF-9E07-29FB5CC4AFFC}" type="parTrans" cxnId="{414D1079-6EDD-4DDD-8934-668C3DF07791}">
      <dgm:prSet/>
      <dgm:spPr/>
      <dgm:t>
        <a:bodyPr/>
        <a:lstStyle/>
        <a:p>
          <a:endParaRPr lang="ru-RU"/>
        </a:p>
      </dgm:t>
    </dgm:pt>
    <dgm:pt modelId="{6C85CEF1-5066-45DD-89FB-C31EEA6EB974}" type="sibTrans" cxnId="{414D1079-6EDD-4DDD-8934-668C3DF07791}">
      <dgm:prSet/>
      <dgm:spPr/>
      <dgm:t>
        <a:bodyPr/>
        <a:lstStyle/>
        <a:p>
          <a:endParaRPr lang="ru-RU"/>
        </a:p>
      </dgm:t>
    </dgm:pt>
    <dgm:pt modelId="{1BCCE904-E882-4DDC-B202-32103176D295}">
      <dgm:prSet phldrT="[Текст]"/>
      <dgm:spPr/>
      <dgm:t>
        <a:bodyPr/>
        <a:lstStyle/>
        <a:p>
          <a:r>
            <a:rPr lang="ru-RU" dirty="0" smtClean="0"/>
            <a:t>4227</a:t>
          </a:r>
          <a:endParaRPr lang="ru-RU" dirty="0"/>
        </a:p>
      </dgm:t>
    </dgm:pt>
    <dgm:pt modelId="{010805D3-3015-4F22-B957-E77EDB383EA9}" type="parTrans" cxnId="{CF54B606-379D-422E-A2E0-59FA6A785A55}">
      <dgm:prSet/>
      <dgm:spPr/>
      <dgm:t>
        <a:bodyPr/>
        <a:lstStyle/>
        <a:p>
          <a:endParaRPr lang="ru-RU"/>
        </a:p>
      </dgm:t>
    </dgm:pt>
    <dgm:pt modelId="{23AD5A97-4665-4AFD-88A6-B3C916AF95C9}" type="sibTrans" cxnId="{CF54B606-379D-422E-A2E0-59FA6A785A55}">
      <dgm:prSet/>
      <dgm:spPr/>
      <dgm:t>
        <a:bodyPr/>
        <a:lstStyle/>
        <a:p>
          <a:endParaRPr lang="ru-RU"/>
        </a:p>
      </dgm:t>
    </dgm:pt>
    <dgm:pt modelId="{C5A53545-D553-4617-8A7B-35C304A69E28}">
      <dgm:prSet phldrT="[Текст]"/>
      <dgm:spPr/>
      <dgm:t>
        <a:bodyPr/>
        <a:lstStyle/>
        <a:p>
          <a:r>
            <a:rPr lang="ru-RU" dirty="0" smtClean="0"/>
            <a:t>1388</a:t>
          </a:r>
          <a:endParaRPr lang="ru-RU" dirty="0"/>
        </a:p>
      </dgm:t>
    </dgm:pt>
    <dgm:pt modelId="{7A17EBD8-4B2C-45D9-BF58-85774ECDEF17}" type="parTrans" cxnId="{D370DD4E-0FE6-4375-A4B0-AA014587D0EF}">
      <dgm:prSet/>
      <dgm:spPr/>
      <dgm:t>
        <a:bodyPr/>
        <a:lstStyle/>
        <a:p>
          <a:endParaRPr lang="ru-RU"/>
        </a:p>
      </dgm:t>
    </dgm:pt>
    <dgm:pt modelId="{038E283C-536F-40C6-AF8C-AEEA71D24363}" type="sibTrans" cxnId="{D370DD4E-0FE6-4375-A4B0-AA014587D0EF}">
      <dgm:prSet/>
      <dgm:spPr/>
      <dgm:t>
        <a:bodyPr/>
        <a:lstStyle/>
        <a:p>
          <a:endParaRPr lang="ru-RU"/>
        </a:p>
      </dgm:t>
    </dgm:pt>
    <dgm:pt modelId="{FE63FF85-D501-475A-BE0C-55E1F000B2B7}">
      <dgm:prSet phldrT="[Текст]"/>
      <dgm:spPr/>
      <dgm:t>
        <a:bodyPr/>
        <a:lstStyle/>
        <a:p>
          <a:r>
            <a:rPr lang="ru-RU" dirty="0" smtClean="0"/>
            <a:t>27751</a:t>
          </a:r>
          <a:endParaRPr lang="ru-RU" dirty="0"/>
        </a:p>
      </dgm:t>
    </dgm:pt>
    <dgm:pt modelId="{0D878AC9-A495-457D-A2E3-BBAE6E86A801}" type="sibTrans" cxnId="{3C7E0DC1-3705-4EB0-BF67-E2EC0B019AF0}">
      <dgm:prSet/>
      <dgm:spPr/>
      <dgm:t>
        <a:bodyPr/>
        <a:lstStyle/>
        <a:p>
          <a:endParaRPr lang="ru-RU"/>
        </a:p>
      </dgm:t>
    </dgm:pt>
    <dgm:pt modelId="{9B9BFAA4-0FB3-4BBC-9569-7E416B08409D}" type="parTrans" cxnId="{3C7E0DC1-3705-4EB0-BF67-E2EC0B019AF0}">
      <dgm:prSet/>
      <dgm:spPr/>
      <dgm:t>
        <a:bodyPr/>
        <a:lstStyle/>
        <a:p>
          <a:endParaRPr lang="ru-RU"/>
        </a:p>
      </dgm:t>
    </dgm:pt>
    <dgm:pt modelId="{65C6C19C-32BF-48B1-BF49-9F0E90C54FD4}" type="pres">
      <dgm:prSet presAssocID="{470CB69A-AC11-4856-A192-5F1C541181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16164-21A6-44EC-822E-12DEFA33C187}" type="pres">
      <dgm:prSet presAssocID="{75E6E1AA-126F-4D0B-87C1-E08A6B172278}" presName="compNode" presStyleCnt="0"/>
      <dgm:spPr/>
    </dgm:pt>
    <dgm:pt modelId="{256A9C63-0C8A-47F6-9BB4-4D6CDECB9335}" type="pres">
      <dgm:prSet presAssocID="{75E6E1AA-126F-4D0B-87C1-E08A6B172278}" presName="aNode" presStyleLbl="bgShp" presStyleIdx="0" presStyleCnt="3"/>
      <dgm:spPr/>
      <dgm:t>
        <a:bodyPr/>
        <a:lstStyle/>
        <a:p>
          <a:endParaRPr lang="ru-RU"/>
        </a:p>
      </dgm:t>
    </dgm:pt>
    <dgm:pt modelId="{D932CB2C-2F7A-4A04-9254-83F4AF8F7612}" type="pres">
      <dgm:prSet presAssocID="{75E6E1AA-126F-4D0B-87C1-E08A6B172278}" presName="textNode" presStyleLbl="bgShp" presStyleIdx="0" presStyleCnt="3"/>
      <dgm:spPr/>
      <dgm:t>
        <a:bodyPr/>
        <a:lstStyle/>
        <a:p>
          <a:endParaRPr lang="ru-RU"/>
        </a:p>
      </dgm:t>
    </dgm:pt>
    <dgm:pt modelId="{1FE8E9C2-867A-46D8-8A2D-D1C679DE10A5}" type="pres">
      <dgm:prSet presAssocID="{75E6E1AA-126F-4D0B-87C1-E08A6B172278}" presName="compChildNode" presStyleCnt="0"/>
      <dgm:spPr/>
    </dgm:pt>
    <dgm:pt modelId="{9CBCD2EB-44B1-44C7-B1F5-A26F457755F7}" type="pres">
      <dgm:prSet presAssocID="{75E6E1AA-126F-4D0B-87C1-E08A6B172278}" presName="theInnerList" presStyleCnt="0"/>
      <dgm:spPr/>
    </dgm:pt>
    <dgm:pt modelId="{055C371B-0AEF-41D5-8E3E-297013ED5AA7}" type="pres">
      <dgm:prSet presAssocID="{FE63FF85-D501-475A-BE0C-55E1F000B2B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A847-2641-49E7-836C-2622C606E945}" type="pres">
      <dgm:prSet presAssocID="{FE63FF85-D501-475A-BE0C-55E1F000B2B7}" presName="aSpace2" presStyleCnt="0"/>
      <dgm:spPr/>
    </dgm:pt>
    <dgm:pt modelId="{D222A40B-DE3D-4E07-8439-1B414C854746}" type="pres">
      <dgm:prSet presAssocID="{AC990905-4106-4C9A-9246-BE2767F3C35C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7BE3-0D9F-4302-A74D-2FBD774E6CBB}" type="pres">
      <dgm:prSet presAssocID="{AC990905-4106-4C9A-9246-BE2767F3C35C}" presName="aSpace2" presStyleCnt="0"/>
      <dgm:spPr/>
    </dgm:pt>
    <dgm:pt modelId="{EB5B1DE0-7FDB-4CB1-A852-54BA1F896A76}" type="pres">
      <dgm:prSet presAssocID="{068C6DF7-BB27-4F3F-9919-F2DC2A8F086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157FD-BAF3-49E7-ABBC-38DA66A813CB}" type="pres">
      <dgm:prSet presAssocID="{75E6E1AA-126F-4D0B-87C1-E08A6B172278}" presName="aSpace" presStyleCnt="0"/>
      <dgm:spPr/>
    </dgm:pt>
    <dgm:pt modelId="{63239631-6C9D-4B09-AAF7-FFB6C289F252}" type="pres">
      <dgm:prSet presAssocID="{9C2075E6-C643-400A-935C-49DCB905BF2B}" presName="compNode" presStyleCnt="0"/>
      <dgm:spPr/>
    </dgm:pt>
    <dgm:pt modelId="{CA1FE7C7-47F1-4B7C-99E0-69ADD76CA6FA}" type="pres">
      <dgm:prSet presAssocID="{9C2075E6-C643-400A-935C-49DCB905BF2B}" presName="aNode" presStyleLbl="bgShp" presStyleIdx="1" presStyleCnt="3"/>
      <dgm:spPr/>
      <dgm:t>
        <a:bodyPr/>
        <a:lstStyle/>
        <a:p>
          <a:endParaRPr lang="ru-RU"/>
        </a:p>
      </dgm:t>
    </dgm:pt>
    <dgm:pt modelId="{4223D669-1837-4D56-BCA8-9B18D017EDE6}" type="pres">
      <dgm:prSet presAssocID="{9C2075E6-C643-400A-935C-49DCB905BF2B}" presName="textNode" presStyleLbl="bgShp" presStyleIdx="1" presStyleCnt="3"/>
      <dgm:spPr/>
      <dgm:t>
        <a:bodyPr/>
        <a:lstStyle/>
        <a:p>
          <a:endParaRPr lang="ru-RU"/>
        </a:p>
      </dgm:t>
    </dgm:pt>
    <dgm:pt modelId="{4C4ECFD7-E3E7-4D2A-965A-5D5E9864787D}" type="pres">
      <dgm:prSet presAssocID="{9C2075E6-C643-400A-935C-49DCB905BF2B}" presName="compChildNode" presStyleCnt="0"/>
      <dgm:spPr/>
    </dgm:pt>
    <dgm:pt modelId="{450739AA-DFAF-4E79-BB41-FBAE4A291999}" type="pres">
      <dgm:prSet presAssocID="{9C2075E6-C643-400A-935C-49DCB905BF2B}" presName="theInnerList" presStyleCnt="0"/>
      <dgm:spPr/>
    </dgm:pt>
    <dgm:pt modelId="{B9E2189C-9F39-4D6C-B949-15CAAB7A7782}" type="pres">
      <dgm:prSet presAssocID="{46E19B73-0948-4D99-8691-9B4C633E5AB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61C50-424A-46EF-BB8C-59C210A97A9E}" type="pres">
      <dgm:prSet presAssocID="{46E19B73-0948-4D99-8691-9B4C633E5AB3}" presName="aSpace2" presStyleCnt="0"/>
      <dgm:spPr/>
    </dgm:pt>
    <dgm:pt modelId="{F613A898-4A3A-4589-9EA9-7D0DAF44A922}" type="pres">
      <dgm:prSet presAssocID="{1BCCE904-E882-4DDC-B202-32103176D295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F3112-38A3-4EEB-880F-70AF365D61AC}" type="pres">
      <dgm:prSet presAssocID="{1BCCE904-E882-4DDC-B202-32103176D295}" presName="aSpace2" presStyleCnt="0"/>
      <dgm:spPr/>
    </dgm:pt>
    <dgm:pt modelId="{B889011F-210F-420C-BAD9-D511B5B04ED3}" type="pres">
      <dgm:prSet presAssocID="{12B82376-D7B8-4C14-B6DF-DDDCB9CF3748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A603B-EC80-4AB3-8F66-684EC29DA632}" type="pres">
      <dgm:prSet presAssocID="{9C2075E6-C643-400A-935C-49DCB905BF2B}" presName="aSpace" presStyleCnt="0"/>
      <dgm:spPr/>
    </dgm:pt>
    <dgm:pt modelId="{D143828E-F7F7-4B36-93E1-541657BAA518}" type="pres">
      <dgm:prSet presAssocID="{83A40730-FAE9-413A-A167-5FBFFF18D7FB}" presName="compNode" presStyleCnt="0"/>
      <dgm:spPr/>
    </dgm:pt>
    <dgm:pt modelId="{2F8D1C89-8DBC-4C08-BB04-966B65C87A8D}" type="pres">
      <dgm:prSet presAssocID="{83A40730-FAE9-413A-A167-5FBFFF18D7FB}" presName="aNode" presStyleLbl="bgShp" presStyleIdx="2" presStyleCnt="3"/>
      <dgm:spPr/>
      <dgm:t>
        <a:bodyPr/>
        <a:lstStyle/>
        <a:p>
          <a:endParaRPr lang="ru-RU"/>
        </a:p>
      </dgm:t>
    </dgm:pt>
    <dgm:pt modelId="{4FF3A279-FE99-4453-B3AD-537D5EF79BE6}" type="pres">
      <dgm:prSet presAssocID="{83A40730-FAE9-413A-A167-5FBFFF18D7FB}" presName="textNode" presStyleLbl="bgShp" presStyleIdx="2" presStyleCnt="3"/>
      <dgm:spPr/>
      <dgm:t>
        <a:bodyPr/>
        <a:lstStyle/>
        <a:p>
          <a:endParaRPr lang="ru-RU"/>
        </a:p>
      </dgm:t>
    </dgm:pt>
    <dgm:pt modelId="{16563FAB-F96E-4A03-B997-186690CDDC48}" type="pres">
      <dgm:prSet presAssocID="{83A40730-FAE9-413A-A167-5FBFFF18D7FB}" presName="compChildNode" presStyleCnt="0"/>
      <dgm:spPr/>
    </dgm:pt>
    <dgm:pt modelId="{59C46EFC-EB48-4078-B9DB-B093886ECE59}" type="pres">
      <dgm:prSet presAssocID="{83A40730-FAE9-413A-A167-5FBFFF18D7FB}" presName="theInnerList" presStyleCnt="0"/>
      <dgm:spPr/>
    </dgm:pt>
    <dgm:pt modelId="{2B805BE3-A903-49D2-A361-24784F0453BC}" type="pres">
      <dgm:prSet presAssocID="{31B6CA7B-3F2C-4A10-8922-64A5FA43A9C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68E47-5C78-471C-8F6E-D02616D580B6}" type="pres">
      <dgm:prSet presAssocID="{31B6CA7B-3F2C-4A10-8922-64A5FA43A9C2}" presName="aSpace2" presStyleCnt="0"/>
      <dgm:spPr/>
    </dgm:pt>
    <dgm:pt modelId="{22A2AB7A-D6AF-4D68-9238-3B9995F4F2A7}" type="pres">
      <dgm:prSet presAssocID="{C5A53545-D553-4617-8A7B-35C304A69E2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0F73-3713-41B9-8513-F7EEEE8CC004}" type="pres">
      <dgm:prSet presAssocID="{C5A53545-D553-4617-8A7B-35C304A69E28}" presName="aSpace2" presStyleCnt="0"/>
      <dgm:spPr/>
    </dgm:pt>
    <dgm:pt modelId="{85A220A6-2373-4690-9F73-90234A8DC1E1}" type="pres">
      <dgm:prSet presAssocID="{46F05F03-11DE-40BB-AC73-ADFC6F2274F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0DD4E-0FE6-4375-A4B0-AA014587D0EF}" srcId="{83A40730-FAE9-413A-A167-5FBFFF18D7FB}" destId="{C5A53545-D553-4617-8A7B-35C304A69E28}" srcOrd="1" destOrd="0" parTransId="{7A17EBD8-4B2C-45D9-BF58-85774ECDEF17}" sibTransId="{038E283C-536F-40C6-AF8C-AEEA71D24363}"/>
    <dgm:cxn modelId="{5A654643-A897-4766-B875-49E057A9F4CE}" srcId="{9C2075E6-C643-400A-935C-49DCB905BF2B}" destId="{46E19B73-0948-4D99-8691-9B4C633E5AB3}" srcOrd="0" destOrd="0" parTransId="{1EA119E9-6C82-49F5-B577-7166AA48EA4E}" sibTransId="{E0E51FBF-6C52-4A14-8971-4E072A1C46B7}"/>
    <dgm:cxn modelId="{AEFD5893-A402-408B-8C45-6714276C7CE2}" srcId="{470CB69A-AC11-4856-A192-5F1C5411813D}" destId="{75E6E1AA-126F-4D0B-87C1-E08A6B172278}" srcOrd="0" destOrd="0" parTransId="{4192FCF2-32A6-40FA-8668-7139D58A1B6C}" sibTransId="{7831CFDD-FBA0-46B0-BDEB-E29535CA3376}"/>
    <dgm:cxn modelId="{2EBB45D4-DE6D-445C-B54A-8BF5589F9673}" type="presOf" srcId="{1BCCE904-E882-4DDC-B202-32103176D295}" destId="{F613A898-4A3A-4589-9EA9-7D0DAF44A922}" srcOrd="0" destOrd="0" presId="urn:microsoft.com/office/officeart/2005/8/layout/lProcess2"/>
    <dgm:cxn modelId="{BE22B11E-2246-4851-B10B-FAEC86AB3BAA}" type="presOf" srcId="{83A40730-FAE9-413A-A167-5FBFFF18D7FB}" destId="{4FF3A279-FE99-4453-B3AD-537D5EF79BE6}" srcOrd="1" destOrd="0" presId="urn:microsoft.com/office/officeart/2005/8/layout/lProcess2"/>
    <dgm:cxn modelId="{B32938B0-E9B5-482C-849C-A1089DA3A5A7}" type="presOf" srcId="{FE63FF85-D501-475A-BE0C-55E1F000B2B7}" destId="{055C371B-0AEF-41D5-8E3E-297013ED5AA7}" srcOrd="0" destOrd="0" presId="urn:microsoft.com/office/officeart/2005/8/layout/lProcess2"/>
    <dgm:cxn modelId="{0811DC3E-F043-4532-84D5-4AF820F79F90}" srcId="{470CB69A-AC11-4856-A192-5F1C5411813D}" destId="{9C2075E6-C643-400A-935C-49DCB905BF2B}" srcOrd="1" destOrd="0" parTransId="{22C028E1-2994-4B7B-8103-9A9A4FCD7382}" sibTransId="{D34DFA55-CF02-4084-8043-AECA416B0CAC}"/>
    <dgm:cxn modelId="{7D4BF07C-0650-4EFE-BCC0-2EC4BF717616}" type="presOf" srcId="{9C2075E6-C643-400A-935C-49DCB905BF2B}" destId="{CA1FE7C7-47F1-4B7C-99E0-69ADD76CA6FA}" srcOrd="0" destOrd="0" presId="urn:microsoft.com/office/officeart/2005/8/layout/lProcess2"/>
    <dgm:cxn modelId="{064A4BD1-0EB5-4976-8EBE-038AED408C44}" type="presOf" srcId="{9C2075E6-C643-400A-935C-49DCB905BF2B}" destId="{4223D669-1837-4D56-BCA8-9B18D017EDE6}" srcOrd="1" destOrd="0" presId="urn:microsoft.com/office/officeart/2005/8/layout/lProcess2"/>
    <dgm:cxn modelId="{C57532E7-05D1-4EE0-8B7D-026CA04BCD65}" type="presOf" srcId="{068C6DF7-BB27-4F3F-9919-F2DC2A8F0860}" destId="{EB5B1DE0-7FDB-4CB1-A852-54BA1F896A76}" srcOrd="0" destOrd="0" presId="urn:microsoft.com/office/officeart/2005/8/layout/lProcess2"/>
    <dgm:cxn modelId="{845B3412-9C60-4BE0-82DD-264287948422}" srcId="{470CB69A-AC11-4856-A192-5F1C5411813D}" destId="{83A40730-FAE9-413A-A167-5FBFFF18D7FB}" srcOrd="2" destOrd="0" parTransId="{44D14499-4F7A-410D-9077-4E8ADDF0A178}" sibTransId="{F540888A-4BDF-4639-BD57-33BDB5A0C1D5}"/>
    <dgm:cxn modelId="{5640E69D-48F9-4FBA-AB05-25373B581EC9}" type="presOf" srcId="{C5A53545-D553-4617-8A7B-35C304A69E28}" destId="{22A2AB7A-D6AF-4D68-9238-3B9995F4F2A7}" srcOrd="0" destOrd="0" presId="urn:microsoft.com/office/officeart/2005/8/layout/lProcess2"/>
    <dgm:cxn modelId="{C50AF9EC-5DF7-4FBE-8C75-0E69C32DA451}" type="presOf" srcId="{75E6E1AA-126F-4D0B-87C1-E08A6B172278}" destId="{D932CB2C-2F7A-4A04-9254-83F4AF8F7612}" srcOrd="1" destOrd="0" presId="urn:microsoft.com/office/officeart/2005/8/layout/lProcess2"/>
    <dgm:cxn modelId="{A167D600-E0CA-4100-BC4B-4E08A85B452F}" srcId="{83A40730-FAE9-413A-A167-5FBFFF18D7FB}" destId="{31B6CA7B-3F2C-4A10-8922-64A5FA43A9C2}" srcOrd="0" destOrd="0" parTransId="{3790D4E2-FCDA-4A42-9A87-C5E9FFF92405}" sibTransId="{28C007E2-B0F3-4F3E-83F3-78DC04506FD5}"/>
    <dgm:cxn modelId="{D5B9602A-4B72-4263-A210-A2D2990F8C8A}" type="presOf" srcId="{75E6E1AA-126F-4D0B-87C1-E08A6B172278}" destId="{256A9C63-0C8A-47F6-9BB4-4D6CDECB9335}" srcOrd="0" destOrd="0" presId="urn:microsoft.com/office/officeart/2005/8/layout/lProcess2"/>
    <dgm:cxn modelId="{6249674B-5457-4518-AAD5-31E2DABE39B5}" type="presOf" srcId="{12B82376-D7B8-4C14-B6DF-DDDCB9CF3748}" destId="{B889011F-210F-420C-BAD9-D511B5B04ED3}" srcOrd="0" destOrd="0" presId="urn:microsoft.com/office/officeart/2005/8/layout/lProcess2"/>
    <dgm:cxn modelId="{A915C680-2D6A-4B0F-A1FE-A262AC2480CF}" type="presOf" srcId="{AC990905-4106-4C9A-9246-BE2767F3C35C}" destId="{D222A40B-DE3D-4E07-8439-1B414C854746}" srcOrd="0" destOrd="0" presId="urn:microsoft.com/office/officeart/2005/8/layout/lProcess2"/>
    <dgm:cxn modelId="{BCAF7CB8-B5BE-484F-B0A5-8D01972667FF}" type="presOf" srcId="{83A40730-FAE9-413A-A167-5FBFFF18D7FB}" destId="{2F8D1C89-8DBC-4C08-BB04-966B65C87A8D}" srcOrd="0" destOrd="0" presId="urn:microsoft.com/office/officeart/2005/8/layout/lProcess2"/>
    <dgm:cxn modelId="{792EEB28-37C3-451B-8CEA-F5AFA725F37A}" type="presOf" srcId="{46F05F03-11DE-40BB-AC73-ADFC6F2274F1}" destId="{85A220A6-2373-4690-9F73-90234A8DC1E1}" srcOrd="0" destOrd="0" presId="urn:microsoft.com/office/officeart/2005/8/layout/lProcess2"/>
    <dgm:cxn modelId="{5A1FB3F6-DDE2-4AEC-AB85-1B71D638D99D}" srcId="{9C2075E6-C643-400A-935C-49DCB905BF2B}" destId="{12B82376-D7B8-4C14-B6DF-DDDCB9CF3748}" srcOrd="2" destOrd="0" parTransId="{EE8FBF64-ECA8-455D-BCED-58F068434BD0}" sibTransId="{C9789553-BD84-4BE7-BE88-2AB9E907A13D}"/>
    <dgm:cxn modelId="{414D1079-6EDD-4DDD-8934-668C3DF07791}" srcId="{75E6E1AA-126F-4D0B-87C1-E08A6B172278}" destId="{AC990905-4106-4C9A-9246-BE2767F3C35C}" srcOrd="1" destOrd="0" parTransId="{3C16C5ED-D87D-40CF-9E07-29FB5CC4AFFC}" sibTransId="{6C85CEF1-5066-45DD-89FB-C31EEA6EB974}"/>
    <dgm:cxn modelId="{3FB14549-1019-4B23-9BBC-031C2FA2D7FE}" srcId="{75E6E1AA-126F-4D0B-87C1-E08A6B172278}" destId="{068C6DF7-BB27-4F3F-9919-F2DC2A8F0860}" srcOrd="2" destOrd="0" parTransId="{340AFBE7-42CF-4FC7-B4C6-405DA5BD0B17}" sibTransId="{504ECC20-53DF-4451-B4D2-75690835538E}"/>
    <dgm:cxn modelId="{74BDEA15-177B-4A41-BE6A-89B24D6016A3}" type="presOf" srcId="{470CB69A-AC11-4856-A192-5F1C5411813D}" destId="{65C6C19C-32BF-48B1-BF49-9F0E90C54FD4}" srcOrd="0" destOrd="0" presId="urn:microsoft.com/office/officeart/2005/8/layout/lProcess2"/>
    <dgm:cxn modelId="{1526F916-B7ED-48DF-8133-D3ABF36C7BA0}" srcId="{83A40730-FAE9-413A-A167-5FBFFF18D7FB}" destId="{46F05F03-11DE-40BB-AC73-ADFC6F2274F1}" srcOrd="2" destOrd="0" parTransId="{B8A95E3A-A4B2-4719-B232-932FFB4DDFF0}" sibTransId="{665F4344-7D33-43CD-BD79-64340683E761}"/>
    <dgm:cxn modelId="{CFEDFE45-E364-4CD3-B009-EC0D9CC72945}" type="presOf" srcId="{46E19B73-0948-4D99-8691-9B4C633E5AB3}" destId="{B9E2189C-9F39-4D6C-B949-15CAAB7A7782}" srcOrd="0" destOrd="0" presId="urn:microsoft.com/office/officeart/2005/8/layout/lProcess2"/>
    <dgm:cxn modelId="{3C7E0DC1-3705-4EB0-BF67-E2EC0B019AF0}" srcId="{75E6E1AA-126F-4D0B-87C1-E08A6B172278}" destId="{FE63FF85-D501-475A-BE0C-55E1F000B2B7}" srcOrd="0" destOrd="0" parTransId="{9B9BFAA4-0FB3-4BBC-9569-7E416B08409D}" sibTransId="{0D878AC9-A495-457D-A2E3-BBAE6E86A801}"/>
    <dgm:cxn modelId="{CF54B606-379D-422E-A2E0-59FA6A785A55}" srcId="{9C2075E6-C643-400A-935C-49DCB905BF2B}" destId="{1BCCE904-E882-4DDC-B202-32103176D295}" srcOrd="1" destOrd="0" parTransId="{010805D3-3015-4F22-B957-E77EDB383EA9}" sibTransId="{23AD5A97-4665-4AFD-88A6-B3C916AF95C9}"/>
    <dgm:cxn modelId="{47ACA7FE-3837-4C0A-ACBA-A7D52334D6F6}" type="presOf" srcId="{31B6CA7B-3F2C-4A10-8922-64A5FA43A9C2}" destId="{2B805BE3-A903-49D2-A361-24784F0453BC}" srcOrd="0" destOrd="0" presId="urn:microsoft.com/office/officeart/2005/8/layout/lProcess2"/>
    <dgm:cxn modelId="{96019951-BD35-45B4-BE94-51176FA7C8FE}" type="presParOf" srcId="{65C6C19C-32BF-48B1-BF49-9F0E90C54FD4}" destId="{17516164-21A6-44EC-822E-12DEFA33C187}" srcOrd="0" destOrd="0" presId="urn:microsoft.com/office/officeart/2005/8/layout/lProcess2"/>
    <dgm:cxn modelId="{69D14C6B-D581-4649-95DB-EC614E16D511}" type="presParOf" srcId="{17516164-21A6-44EC-822E-12DEFA33C187}" destId="{256A9C63-0C8A-47F6-9BB4-4D6CDECB9335}" srcOrd="0" destOrd="0" presId="urn:microsoft.com/office/officeart/2005/8/layout/lProcess2"/>
    <dgm:cxn modelId="{7A6DEDDB-273B-44D4-8D22-7339EF928ECB}" type="presParOf" srcId="{17516164-21A6-44EC-822E-12DEFA33C187}" destId="{D932CB2C-2F7A-4A04-9254-83F4AF8F7612}" srcOrd="1" destOrd="0" presId="urn:microsoft.com/office/officeart/2005/8/layout/lProcess2"/>
    <dgm:cxn modelId="{3545BD1E-6309-4DCC-AD59-5032A1A7FEAD}" type="presParOf" srcId="{17516164-21A6-44EC-822E-12DEFA33C187}" destId="{1FE8E9C2-867A-46D8-8A2D-D1C679DE10A5}" srcOrd="2" destOrd="0" presId="urn:microsoft.com/office/officeart/2005/8/layout/lProcess2"/>
    <dgm:cxn modelId="{C29B2EDB-363F-42EC-B06A-F6E3757CE361}" type="presParOf" srcId="{1FE8E9C2-867A-46D8-8A2D-D1C679DE10A5}" destId="{9CBCD2EB-44B1-44C7-B1F5-A26F457755F7}" srcOrd="0" destOrd="0" presId="urn:microsoft.com/office/officeart/2005/8/layout/lProcess2"/>
    <dgm:cxn modelId="{085D6C44-0397-412A-9C86-EC4048F34C4C}" type="presParOf" srcId="{9CBCD2EB-44B1-44C7-B1F5-A26F457755F7}" destId="{055C371B-0AEF-41D5-8E3E-297013ED5AA7}" srcOrd="0" destOrd="0" presId="urn:microsoft.com/office/officeart/2005/8/layout/lProcess2"/>
    <dgm:cxn modelId="{C3E59D0C-7C70-4E2B-B77A-3066EFDAA887}" type="presParOf" srcId="{9CBCD2EB-44B1-44C7-B1F5-A26F457755F7}" destId="{13F8A847-2641-49E7-836C-2622C606E945}" srcOrd="1" destOrd="0" presId="urn:microsoft.com/office/officeart/2005/8/layout/lProcess2"/>
    <dgm:cxn modelId="{F2207577-E696-40CF-8C17-585A7DEF0AAA}" type="presParOf" srcId="{9CBCD2EB-44B1-44C7-B1F5-A26F457755F7}" destId="{D222A40B-DE3D-4E07-8439-1B414C854746}" srcOrd="2" destOrd="0" presId="urn:microsoft.com/office/officeart/2005/8/layout/lProcess2"/>
    <dgm:cxn modelId="{69C3BF90-5B97-4D50-B20B-A31A22B2AAAB}" type="presParOf" srcId="{9CBCD2EB-44B1-44C7-B1F5-A26F457755F7}" destId="{4CC57BE3-0D9F-4302-A74D-2FBD774E6CBB}" srcOrd="3" destOrd="0" presId="urn:microsoft.com/office/officeart/2005/8/layout/lProcess2"/>
    <dgm:cxn modelId="{6963ADC4-022B-4415-97D2-B7AD5FBAF93B}" type="presParOf" srcId="{9CBCD2EB-44B1-44C7-B1F5-A26F457755F7}" destId="{EB5B1DE0-7FDB-4CB1-A852-54BA1F896A76}" srcOrd="4" destOrd="0" presId="urn:microsoft.com/office/officeart/2005/8/layout/lProcess2"/>
    <dgm:cxn modelId="{AD958AE2-F6B0-4C4C-9602-4E29DDC548F1}" type="presParOf" srcId="{65C6C19C-32BF-48B1-BF49-9F0E90C54FD4}" destId="{282157FD-BAF3-49E7-ABBC-38DA66A813CB}" srcOrd="1" destOrd="0" presId="urn:microsoft.com/office/officeart/2005/8/layout/lProcess2"/>
    <dgm:cxn modelId="{F1858D02-8E6A-4E32-BA0E-F5C5E66566A3}" type="presParOf" srcId="{65C6C19C-32BF-48B1-BF49-9F0E90C54FD4}" destId="{63239631-6C9D-4B09-AAF7-FFB6C289F252}" srcOrd="2" destOrd="0" presId="urn:microsoft.com/office/officeart/2005/8/layout/lProcess2"/>
    <dgm:cxn modelId="{8D32BAD1-48CB-4EDB-B83C-2B3180A94A1D}" type="presParOf" srcId="{63239631-6C9D-4B09-AAF7-FFB6C289F252}" destId="{CA1FE7C7-47F1-4B7C-99E0-69ADD76CA6FA}" srcOrd="0" destOrd="0" presId="urn:microsoft.com/office/officeart/2005/8/layout/lProcess2"/>
    <dgm:cxn modelId="{4E5AEC46-BE72-4C46-B18C-18A5F753C5B5}" type="presParOf" srcId="{63239631-6C9D-4B09-AAF7-FFB6C289F252}" destId="{4223D669-1837-4D56-BCA8-9B18D017EDE6}" srcOrd="1" destOrd="0" presId="urn:microsoft.com/office/officeart/2005/8/layout/lProcess2"/>
    <dgm:cxn modelId="{D56F9023-A745-492A-867D-4C61D5527100}" type="presParOf" srcId="{63239631-6C9D-4B09-AAF7-FFB6C289F252}" destId="{4C4ECFD7-E3E7-4D2A-965A-5D5E9864787D}" srcOrd="2" destOrd="0" presId="urn:microsoft.com/office/officeart/2005/8/layout/lProcess2"/>
    <dgm:cxn modelId="{51143ADD-F11A-433A-A72B-573E28DBFD12}" type="presParOf" srcId="{4C4ECFD7-E3E7-4D2A-965A-5D5E9864787D}" destId="{450739AA-DFAF-4E79-BB41-FBAE4A291999}" srcOrd="0" destOrd="0" presId="urn:microsoft.com/office/officeart/2005/8/layout/lProcess2"/>
    <dgm:cxn modelId="{1F631D44-F127-48E8-B2E3-F97AC31646DB}" type="presParOf" srcId="{450739AA-DFAF-4E79-BB41-FBAE4A291999}" destId="{B9E2189C-9F39-4D6C-B949-15CAAB7A7782}" srcOrd="0" destOrd="0" presId="urn:microsoft.com/office/officeart/2005/8/layout/lProcess2"/>
    <dgm:cxn modelId="{A583F10B-3C90-4379-9E98-35B76794589D}" type="presParOf" srcId="{450739AA-DFAF-4E79-BB41-FBAE4A291999}" destId="{A9461C50-424A-46EF-BB8C-59C210A97A9E}" srcOrd="1" destOrd="0" presId="urn:microsoft.com/office/officeart/2005/8/layout/lProcess2"/>
    <dgm:cxn modelId="{5DC78060-DE40-43C8-BE4F-C05499A88335}" type="presParOf" srcId="{450739AA-DFAF-4E79-BB41-FBAE4A291999}" destId="{F613A898-4A3A-4589-9EA9-7D0DAF44A922}" srcOrd="2" destOrd="0" presId="urn:microsoft.com/office/officeart/2005/8/layout/lProcess2"/>
    <dgm:cxn modelId="{B1CEBBE5-FDFA-4179-89F0-90EFC96CBFEE}" type="presParOf" srcId="{450739AA-DFAF-4E79-BB41-FBAE4A291999}" destId="{B67F3112-38A3-4EEB-880F-70AF365D61AC}" srcOrd="3" destOrd="0" presId="urn:microsoft.com/office/officeart/2005/8/layout/lProcess2"/>
    <dgm:cxn modelId="{F1C8F43C-22CC-4574-86DA-B831C3BA552B}" type="presParOf" srcId="{450739AA-DFAF-4E79-BB41-FBAE4A291999}" destId="{B889011F-210F-420C-BAD9-D511B5B04ED3}" srcOrd="4" destOrd="0" presId="urn:microsoft.com/office/officeart/2005/8/layout/lProcess2"/>
    <dgm:cxn modelId="{3D14C251-E518-4B3D-BDED-A37918510832}" type="presParOf" srcId="{65C6C19C-32BF-48B1-BF49-9F0E90C54FD4}" destId="{32AA603B-EC80-4AB3-8F66-684EC29DA632}" srcOrd="3" destOrd="0" presId="urn:microsoft.com/office/officeart/2005/8/layout/lProcess2"/>
    <dgm:cxn modelId="{5CDDFB95-3CB1-45BE-8DC5-89564B95DA99}" type="presParOf" srcId="{65C6C19C-32BF-48B1-BF49-9F0E90C54FD4}" destId="{D143828E-F7F7-4B36-93E1-541657BAA518}" srcOrd="4" destOrd="0" presId="urn:microsoft.com/office/officeart/2005/8/layout/lProcess2"/>
    <dgm:cxn modelId="{A38228FB-F4D0-46DC-BF12-C3E7289FAE55}" type="presParOf" srcId="{D143828E-F7F7-4B36-93E1-541657BAA518}" destId="{2F8D1C89-8DBC-4C08-BB04-966B65C87A8D}" srcOrd="0" destOrd="0" presId="urn:microsoft.com/office/officeart/2005/8/layout/lProcess2"/>
    <dgm:cxn modelId="{641E388D-27B1-4D78-BF16-4A6D4879FEEA}" type="presParOf" srcId="{D143828E-F7F7-4B36-93E1-541657BAA518}" destId="{4FF3A279-FE99-4453-B3AD-537D5EF79BE6}" srcOrd="1" destOrd="0" presId="urn:microsoft.com/office/officeart/2005/8/layout/lProcess2"/>
    <dgm:cxn modelId="{3CFDE1A5-77EE-46E0-A101-11FA65C43F20}" type="presParOf" srcId="{D143828E-F7F7-4B36-93E1-541657BAA518}" destId="{16563FAB-F96E-4A03-B997-186690CDDC48}" srcOrd="2" destOrd="0" presId="urn:microsoft.com/office/officeart/2005/8/layout/lProcess2"/>
    <dgm:cxn modelId="{C701573D-CA8C-4142-B0D6-853AC6948D53}" type="presParOf" srcId="{16563FAB-F96E-4A03-B997-186690CDDC48}" destId="{59C46EFC-EB48-4078-B9DB-B093886ECE59}" srcOrd="0" destOrd="0" presId="urn:microsoft.com/office/officeart/2005/8/layout/lProcess2"/>
    <dgm:cxn modelId="{7437FD18-9BDD-4492-A367-4E6858B13E47}" type="presParOf" srcId="{59C46EFC-EB48-4078-B9DB-B093886ECE59}" destId="{2B805BE3-A903-49D2-A361-24784F0453BC}" srcOrd="0" destOrd="0" presId="urn:microsoft.com/office/officeart/2005/8/layout/lProcess2"/>
    <dgm:cxn modelId="{1B9D961F-71A6-4F70-AE68-B87A67812E40}" type="presParOf" srcId="{59C46EFC-EB48-4078-B9DB-B093886ECE59}" destId="{D3468E47-5C78-471C-8F6E-D02616D580B6}" srcOrd="1" destOrd="0" presId="urn:microsoft.com/office/officeart/2005/8/layout/lProcess2"/>
    <dgm:cxn modelId="{1427B512-27C9-4840-A23D-0F0ED26B77A6}" type="presParOf" srcId="{59C46EFC-EB48-4078-B9DB-B093886ECE59}" destId="{22A2AB7A-D6AF-4D68-9238-3B9995F4F2A7}" srcOrd="2" destOrd="0" presId="urn:microsoft.com/office/officeart/2005/8/layout/lProcess2"/>
    <dgm:cxn modelId="{B9D5CEE6-9BC6-4704-9C88-D7989D96937D}" type="presParOf" srcId="{59C46EFC-EB48-4078-B9DB-B093886ECE59}" destId="{76670F73-3713-41B9-8513-F7EEEE8CC004}" srcOrd="3" destOrd="0" presId="urn:microsoft.com/office/officeart/2005/8/layout/lProcess2"/>
    <dgm:cxn modelId="{20970DDF-145A-4E1E-BB34-EB13CFA6D446}" type="presParOf" srcId="{59C46EFC-EB48-4078-B9DB-B093886ECE59}" destId="{85A220A6-2373-4690-9F73-90234A8DC1E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89886-31E0-439E-B89E-A40C74134B5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DE8D5D-1782-41ED-BDEE-69B7127A53F8}">
      <dgm:prSet phldrT="[Текст]" custT="1"/>
      <dgm:spPr/>
      <dgm:t>
        <a:bodyPr/>
        <a:lstStyle/>
        <a:p>
          <a:r>
            <a:rPr lang="ru-RU" sz="1600" dirty="0"/>
            <a:t>Акция «Ранняя помощь»</a:t>
          </a:r>
        </a:p>
      </dgm:t>
    </dgm:pt>
    <dgm:pt modelId="{5F7067F9-5A95-4EDC-87BA-39344E697275}" type="parTrans" cxnId="{CD35D689-8D5E-4CB0-B034-BAF9E6DFCD01}">
      <dgm:prSet/>
      <dgm:spPr/>
      <dgm:t>
        <a:bodyPr/>
        <a:lstStyle/>
        <a:p>
          <a:endParaRPr lang="ru-RU"/>
        </a:p>
      </dgm:t>
    </dgm:pt>
    <dgm:pt modelId="{43DFFD43-786C-4418-B64D-1CE9B3D99A64}" type="sibTrans" cxnId="{CD35D689-8D5E-4CB0-B034-BAF9E6DFCD01}">
      <dgm:prSet/>
      <dgm:spPr/>
      <dgm:t>
        <a:bodyPr/>
        <a:lstStyle/>
        <a:p>
          <a:endParaRPr lang="ru-RU"/>
        </a:p>
      </dgm:t>
    </dgm:pt>
    <dgm:pt modelId="{4020FAEE-1040-4A56-BB46-E98EE5716ABF}">
      <dgm:prSet phldrT="[Текст]" custT="1"/>
      <dgm:spPr/>
      <dgm:t>
        <a:bodyPr/>
        <a:lstStyle/>
        <a:p>
          <a:r>
            <a:rPr lang="ru-RU" sz="1400" dirty="0"/>
            <a:t>Форсайт-сессии </a:t>
          </a:r>
        </a:p>
      </dgm:t>
    </dgm:pt>
    <dgm:pt modelId="{06BF8B4C-8ACD-43D7-BBF3-87C27E2407E0}" type="parTrans" cxnId="{84AB3F8F-EC8A-4059-AB21-2A85940EBAC6}">
      <dgm:prSet/>
      <dgm:spPr/>
      <dgm:t>
        <a:bodyPr/>
        <a:lstStyle/>
        <a:p>
          <a:endParaRPr lang="ru-RU"/>
        </a:p>
      </dgm:t>
    </dgm:pt>
    <dgm:pt modelId="{D46F1AFD-DA75-4D8E-8633-CDB9AFBF1191}" type="sibTrans" cxnId="{84AB3F8F-EC8A-4059-AB21-2A85940EBAC6}">
      <dgm:prSet/>
      <dgm:spPr/>
      <dgm:t>
        <a:bodyPr/>
        <a:lstStyle/>
        <a:p>
          <a:endParaRPr lang="ru-RU"/>
        </a:p>
      </dgm:t>
    </dgm:pt>
    <dgm:pt modelId="{9382F11B-6BB5-4B9D-96D7-E3181299F6C0}">
      <dgm:prSet phldrT="[Текст]" custT="1"/>
      <dgm:spPr/>
      <dgm:t>
        <a:bodyPr/>
        <a:lstStyle/>
        <a:p>
          <a:r>
            <a:rPr lang="ru-RU" sz="1400" dirty="0"/>
            <a:t>Обучение специалистов </a:t>
          </a:r>
        </a:p>
      </dgm:t>
    </dgm:pt>
    <dgm:pt modelId="{1B3672A1-BF1E-4B91-94CB-1397851650C3}" type="parTrans" cxnId="{7B6E4741-90E9-45D3-A380-302E1F0A533D}">
      <dgm:prSet/>
      <dgm:spPr/>
      <dgm:t>
        <a:bodyPr/>
        <a:lstStyle/>
        <a:p>
          <a:endParaRPr lang="ru-RU"/>
        </a:p>
      </dgm:t>
    </dgm:pt>
    <dgm:pt modelId="{AE2405F7-B80E-4B17-AC74-B6591D8FDF82}" type="sibTrans" cxnId="{7B6E4741-90E9-45D3-A380-302E1F0A533D}">
      <dgm:prSet/>
      <dgm:spPr/>
      <dgm:t>
        <a:bodyPr/>
        <a:lstStyle/>
        <a:p>
          <a:endParaRPr lang="ru-RU"/>
        </a:p>
      </dgm:t>
    </dgm:pt>
    <dgm:pt modelId="{B84C3276-634B-48D4-A17C-B6B72815F4BE}">
      <dgm:prSet phldrT="[Текст]" custT="1"/>
      <dgm:spPr/>
      <dgm:t>
        <a:bodyPr/>
        <a:lstStyle/>
        <a:p>
          <a:r>
            <a:rPr lang="ru-RU" sz="1400" dirty="0"/>
            <a:t>Родительский марафон «Первый год жизни с малышом»</a:t>
          </a:r>
        </a:p>
      </dgm:t>
    </dgm:pt>
    <dgm:pt modelId="{326169DF-ECAE-48EA-A190-11B6C55D9211}" type="parTrans" cxnId="{CCD9EA65-2464-47E4-96B0-A87808B1D6C8}">
      <dgm:prSet/>
      <dgm:spPr/>
      <dgm:t>
        <a:bodyPr/>
        <a:lstStyle/>
        <a:p>
          <a:endParaRPr lang="ru-RU"/>
        </a:p>
      </dgm:t>
    </dgm:pt>
    <dgm:pt modelId="{43394575-B50C-4340-9779-BC2F99228473}" type="sibTrans" cxnId="{CCD9EA65-2464-47E4-96B0-A87808B1D6C8}">
      <dgm:prSet/>
      <dgm:spPr/>
      <dgm:t>
        <a:bodyPr/>
        <a:lstStyle/>
        <a:p>
          <a:endParaRPr lang="ru-RU"/>
        </a:p>
      </dgm:t>
    </dgm:pt>
    <dgm:pt modelId="{32B7CCAB-D778-4E36-B284-5FDE2CD3C0BE}">
      <dgm:prSet phldrT="[Текст]" custT="1"/>
      <dgm:spPr/>
      <dgm:t>
        <a:bodyPr/>
        <a:lstStyle/>
        <a:p>
          <a:r>
            <a:rPr lang="ru-RU" sz="1400" dirty="0" smtClean="0"/>
            <a:t>Перспективы развития </a:t>
          </a:r>
          <a:endParaRPr lang="ru-RU" sz="1400" dirty="0"/>
        </a:p>
      </dgm:t>
    </dgm:pt>
    <dgm:pt modelId="{62921D2B-CB15-4C56-8994-317224F30C46}" type="parTrans" cxnId="{A76CFA80-C05C-4424-B341-120EC918467A}">
      <dgm:prSet/>
      <dgm:spPr/>
      <dgm:t>
        <a:bodyPr/>
        <a:lstStyle/>
        <a:p>
          <a:endParaRPr lang="ru-RU"/>
        </a:p>
      </dgm:t>
    </dgm:pt>
    <dgm:pt modelId="{D730C9DF-A737-4039-AC28-84AF54588443}" type="sibTrans" cxnId="{A76CFA80-C05C-4424-B341-120EC918467A}">
      <dgm:prSet/>
      <dgm:spPr/>
      <dgm:t>
        <a:bodyPr/>
        <a:lstStyle/>
        <a:p>
          <a:endParaRPr lang="ru-RU"/>
        </a:p>
      </dgm:t>
    </dgm:pt>
    <dgm:pt modelId="{D3E169FC-0A33-4A75-B2E9-4196F0E0B4B3}" type="pres">
      <dgm:prSet presAssocID="{BBC89886-31E0-439E-B89E-A40C74134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D9082-3149-49FA-B678-E78510EF0399}" type="pres">
      <dgm:prSet presAssocID="{BBC89886-31E0-439E-B89E-A40C74134B54}" presName="arrow" presStyleLbl="bgShp" presStyleIdx="0" presStyleCnt="1" custLinFactNeighborX="320" custLinFactNeighborY="-7759"/>
      <dgm:spPr/>
    </dgm:pt>
    <dgm:pt modelId="{A3B879B4-9AA1-4FD1-800C-B60991C8A946}" type="pres">
      <dgm:prSet presAssocID="{BBC89886-31E0-439E-B89E-A40C74134B54}" presName="points" presStyleCnt="0"/>
      <dgm:spPr/>
    </dgm:pt>
    <dgm:pt modelId="{27BB2262-4151-4CCB-8CC0-75E02C309C35}" type="pres">
      <dgm:prSet presAssocID="{1ADE8D5D-1782-41ED-BDEE-69B7127A53F8}" presName="compositeA" presStyleCnt="0"/>
      <dgm:spPr/>
    </dgm:pt>
    <dgm:pt modelId="{616361EF-ECAA-4798-96A6-3336B02B1C75}" type="pres">
      <dgm:prSet presAssocID="{1ADE8D5D-1782-41ED-BDEE-69B7127A53F8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73385-E435-47BD-AF9C-3088FAEB03DD}" type="pres">
      <dgm:prSet presAssocID="{1ADE8D5D-1782-41ED-BDEE-69B7127A53F8}" presName="circleA" presStyleLbl="node1" presStyleIdx="0" presStyleCnt="5"/>
      <dgm:spPr/>
    </dgm:pt>
    <dgm:pt modelId="{AE32E1CD-DC04-427F-A62A-3FD942FEDD09}" type="pres">
      <dgm:prSet presAssocID="{1ADE8D5D-1782-41ED-BDEE-69B7127A53F8}" presName="spaceA" presStyleCnt="0"/>
      <dgm:spPr/>
    </dgm:pt>
    <dgm:pt modelId="{E2C6EAE2-ED37-4C80-9E81-576792110ED1}" type="pres">
      <dgm:prSet presAssocID="{43DFFD43-786C-4418-B64D-1CE9B3D99A64}" presName="space" presStyleCnt="0"/>
      <dgm:spPr/>
    </dgm:pt>
    <dgm:pt modelId="{7E8BF792-23C7-44EB-B8E0-D5304E2BA8E8}" type="pres">
      <dgm:prSet presAssocID="{B84C3276-634B-48D4-A17C-B6B72815F4BE}" presName="compositeB" presStyleCnt="0"/>
      <dgm:spPr/>
    </dgm:pt>
    <dgm:pt modelId="{20BA071E-0CF4-46EC-966A-223B634DAF52}" type="pres">
      <dgm:prSet presAssocID="{B84C3276-634B-48D4-A17C-B6B72815F4BE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7D9D9-6C00-4A64-BF03-F3599B5213C8}" type="pres">
      <dgm:prSet presAssocID="{B84C3276-634B-48D4-A17C-B6B72815F4BE}" presName="circleB" presStyleLbl="node1" presStyleIdx="1" presStyleCnt="5" custLinFactNeighborX="26496" custLinFactNeighborY="386"/>
      <dgm:spPr/>
    </dgm:pt>
    <dgm:pt modelId="{FCA48400-FD06-40F0-8C8F-78AF30FC370E}" type="pres">
      <dgm:prSet presAssocID="{B84C3276-634B-48D4-A17C-B6B72815F4BE}" presName="spaceB" presStyleCnt="0"/>
      <dgm:spPr/>
    </dgm:pt>
    <dgm:pt modelId="{947045EC-B8C3-412D-80DF-E7FF86F8FC41}" type="pres">
      <dgm:prSet presAssocID="{43394575-B50C-4340-9779-BC2F99228473}" presName="space" presStyleCnt="0"/>
      <dgm:spPr/>
    </dgm:pt>
    <dgm:pt modelId="{D13A8A9D-1721-448D-BFBE-FE2CB9C401E5}" type="pres">
      <dgm:prSet presAssocID="{4020FAEE-1040-4A56-BB46-E98EE5716ABF}" presName="compositeA" presStyleCnt="0"/>
      <dgm:spPr/>
    </dgm:pt>
    <dgm:pt modelId="{6A5EDB88-A1C0-44C4-B203-15B3F2B44609}" type="pres">
      <dgm:prSet presAssocID="{4020FAEE-1040-4A56-BB46-E98EE5716ABF}" presName="textA" presStyleLbl="revTx" presStyleIdx="2" presStyleCnt="5" custLinFactNeighborX="-899" custLinFactNeighborY="-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3F123-79C7-4B2E-B97F-4B6E1D673CC7}" type="pres">
      <dgm:prSet presAssocID="{4020FAEE-1040-4A56-BB46-E98EE5716ABF}" presName="circleA" presStyleLbl="node1" presStyleIdx="2" presStyleCnt="5"/>
      <dgm:spPr/>
    </dgm:pt>
    <dgm:pt modelId="{902E7CF6-068B-4911-8364-010BDE302D2F}" type="pres">
      <dgm:prSet presAssocID="{4020FAEE-1040-4A56-BB46-E98EE5716ABF}" presName="spaceA" presStyleCnt="0"/>
      <dgm:spPr/>
    </dgm:pt>
    <dgm:pt modelId="{F8C465B8-1AAC-4C61-A6B3-A05F45694934}" type="pres">
      <dgm:prSet presAssocID="{D46F1AFD-DA75-4D8E-8633-CDB9AFBF1191}" presName="space" presStyleCnt="0"/>
      <dgm:spPr/>
    </dgm:pt>
    <dgm:pt modelId="{FFCC15C3-DBC9-4A64-8E84-6970FD7A3578}" type="pres">
      <dgm:prSet presAssocID="{9382F11B-6BB5-4B9D-96D7-E3181299F6C0}" presName="compositeB" presStyleCnt="0"/>
      <dgm:spPr/>
    </dgm:pt>
    <dgm:pt modelId="{8F9BCE6B-B2EB-4C2A-8C40-63E0652194E5}" type="pres">
      <dgm:prSet presAssocID="{9382F11B-6BB5-4B9D-96D7-E3181299F6C0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0532E-7A4A-4704-974F-B2D841C35B22}" type="pres">
      <dgm:prSet presAssocID="{9382F11B-6BB5-4B9D-96D7-E3181299F6C0}" presName="circleB" presStyleLbl="node1" presStyleIdx="3" presStyleCnt="5"/>
      <dgm:spPr/>
    </dgm:pt>
    <dgm:pt modelId="{276807D1-37BE-479F-BB3B-542A1DC7DD81}" type="pres">
      <dgm:prSet presAssocID="{9382F11B-6BB5-4B9D-96D7-E3181299F6C0}" presName="spaceB" presStyleCnt="0"/>
      <dgm:spPr/>
    </dgm:pt>
    <dgm:pt modelId="{1C801E69-416D-4570-939E-51983113B072}" type="pres">
      <dgm:prSet presAssocID="{AE2405F7-B80E-4B17-AC74-B6591D8FDF82}" presName="space" presStyleCnt="0"/>
      <dgm:spPr/>
    </dgm:pt>
    <dgm:pt modelId="{FA26D2A0-AA97-4ED4-B2BC-FA131C2990F6}" type="pres">
      <dgm:prSet presAssocID="{32B7CCAB-D778-4E36-B284-5FDE2CD3C0BE}" presName="compositeA" presStyleCnt="0"/>
      <dgm:spPr/>
    </dgm:pt>
    <dgm:pt modelId="{52AC4536-554F-45F9-AE1C-865876F7BF30}" type="pres">
      <dgm:prSet presAssocID="{32B7CCAB-D778-4E36-B284-5FDE2CD3C0BE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2EE5A-C9D1-4344-B6D7-C55F9FB7867D}" type="pres">
      <dgm:prSet presAssocID="{32B7CCAB-D778-4E36-B284-5FDE2CD3C0BE}" presName="circleA" presStyleLbl="node1" presStyleIdx="4" presStyleCnt="5"/>
      <dgm:spPr/>
    </dgm:pt>
    <dgm:pt modelId="{08DD795C-6C60-4F2D-A7D9-DED24C69F303}" type="pres">
      <dgm:prSet presAssocID="{32B7CCAB-D778-4E36-B284-5FDE2CD3C0BE}" presName="spaceA" presStyleCnt="0"/>
      <dgm:spPr/>
    </dgm:pt>
  </dgm:ptLst>
  <dgm:cxnLst>
    <dgm:cxn modelId="{CD35D689-8D5E-4CB0-B034-BAF9E6DFCD01}" srcId="{BBC89886-31E0-439E-B89E-A40C74134B54}" destId="{1ADE8D5D-1782-41ED-BDEE-69B7127A53F8}" srcOrd="0" destOrd="0" parTransId="{5F7067F9-5A95-4EDC-87BA-39344E697275}" sibTransId="{43DFFD43-786C-4418-B64D-1CE9B3D99A64}"/>
    <dgm:cxn modelId="{DBEAC333-4D60-4E71-BD10-47F82BD59239}" type="presOf" srcId="{32B7CCAB-D778-4E36-B284-5FDE2CD3C0BE}" destId="{52AC4536-554F-45F9-AE1C-865876F7BF30}" srcOrd="0" destOrd="0" presId="urn:microsoft.com/office/officeart/2005/8/layout/hProcess11"/>
    <dgm:cxn modelId="{A76CFA80-C05C-4424-B341-120EC918467A}" srcId="{BBC89886-31E0-439E-B89E-A40C74134B54}" destId="{32B7CCAB-D778-4E36-B284-5FDE2CD3C0BE}" srcOrd="4" destOrd="0" parTransId="{62921D2B-CB15-4C56-8994-317224F30C46}" sibTransId="{D730C9DF-A737-4039-AC28-84AF54588443}"/>
    <dgm:cxn modelId="{2E40C3AC-C5B5-4276-A7C3-1F9DE0FAD9CA}" type="presOf" srcId="{BBC89886-31E0-439E-B89E-A40C74134B54}" destId="{D3E169FC-0A33-4A75-B2E9-4196F0E0B4B3}" srcOrd="0" destOrd="0" presId="urn:microsoft.com/office/officeart/2005/8/layout/hProcess11"/>
    <dgm:cxn modelId="{2849399C-DD94-41B7-9DFB-119ECAB340C5}" type="presOf" srcId="{1ADE8D5D-1782-41ED-BDEE-69B7127A53F8}" destId="{616361EF-ECAA-4798-96A6-3336B02B1C75}" srcOrd="0" destOrd="0" presId="urn:microsoft.com/office/officeart/2005/8/layout/hProcess11"/>
    <dgm:cxn modelId="{2F725B27-0892-4519-A187-DBEFCB6F7471}" type="presOf" srcId="{9382F11B-6BB5-4B9D-96D7-E3181299F6C0}" destId="{8F9BCE6B-B2EB-4C2A-8C40-63E0652194E5}" srcOrd="0" destOrd="0" presId="urn:microsoft.com/office/officeart/2005/8/layout/hProcess11"/>
    <dgm:cxn modelId="{49CF8F98-39CA-4A0D-ADE7-C5C853AA40B5}" type="presOf" srcId="{B84C3276-634B-48D4-A17C-B6B72815F4BE}" destId="{20BA071E-0CF4-46EC-966A-223B634DAF52}" srcOrd="0" destOrd="0" presId="urn:microsoft.com/office/officeart/2005/8/layout/hProcess11"/>
    <dgm:cxn modelId="{7B6E4741-90E9-45D3-A380-302E1F0A533D}" srcId="{BBC89886-31E0-439E-B89E-A40C74134B54}" destId="{9382F11B-6BB5-4B9D-96D7-E3181299F6C0}" srcOrd="3" destOrd="0" parTransId="{1B3672A1-BF1E-4B91-94CB-1397851650C3}" sibTransId="{AE2405F7-B80E-4B17-AC74-B6591D8FDF82}"/>
    <dgm:cxn modelId="{6CCCE567-2E56-41C5-BA23-F9021B0AE9BA}" type="presOf" srcId="{4020FAEE-1040-4A56-BB46-E98EE5716ABF}" destId="{6A5EDB88-A1C0-44C4-B203-15B3F2B44609}" srcOrd="0" destOrd="0" presId="urn:microsoft.com/office/officeart/2005/8/layout/hProcess11"/>
    <dgm:cxn modelId="{CCD9EA65-2464-47E4-96B0-A87808B1D6C8}" srcId="{BBC89886-31E0-439E-B89E-A40C74134B54}" destId="{B84C3276-634B-48D4-A17C-B6B72815F4BE}" srcOrd="1" destOrd="0" parTransId="{326169DF-ECAE-48EA-A190-11B6C55D9211}" sibTransId="{43394575-B50C-4340-9779-BC2F99228473}"/>
    <dgm:cxn modelId="{84AB3F8F-EC8A-4059-AB21-2A85940EBAC6}" srcId="{BBC89886-31E0-439E-B89E-A40C74134B54}" destId="{4020FAEE-1040-4A56-BB46-E98EE5716ABF}" srcOrd="2" destOrd="0" parTransId="{06BF8B4C-8ACD-43D7-BBF3-87C27E2407E0}" sibTransId="{D46F1AFD-DA75-4D8E-8633-CDB9AFBF1191}"/>
    <dgm:cxn modelId="{08398041-350D-4192-8DD2-9820F2D10756}" type="presParOf" srcId="{D3E169FC-0A33-4A75-B2E9-4196F0E0B4B3}" destId="{62ED9082-3149-49FA-B678-E78510EF0399}" srcOrd="0" destOrd="0" presId="urn:microsoft.com/office/officeart/2005/8/layout/hProcess11"/>
    <dgm:cxn modelId="{DB882EFF-FEAE-46C6-B6B3-788523E4EBE1}" type="presParOf" srcId="{D3E169FC-0A33-4A75-B2E9-4196F0E0B4B3}" destId="{A3B879B4-9AA1-4FD1-800C-B60991C8A946}" srcOrd="1" destOrd="0" presId="urn:microsoft.com/office/officeart/2005/8/layout/hProcess11"/>
    <dgm:cxn modelId="{8CDACDFD-517F-4F87-BAE9-F4AB2C63416D}" type="presParOf" srcId="{A3B879B4-9AA1-4FD1-800C-B60991C8A946}" destId="{27BB2262-4151-4CCB-8CC0-75E02C309C35}" srcOrd="0" destOrd="0" presId="urn:microsoft.com/office/officeart/2005/8/layout/hProcess11"/>
    <dgm:cxn modelId="{F77D7298-FC65-4B4F-9CF9-BB0A017476AC}" type="presParOf" srcId="{27BB2262-4151-4CCB-8CC0-75E02C309C35}" destId="{616361EF-ECAA-4798-96A6-3336B02B1C75}" srcOrd="0" destOrd="0" presId="urn:microsoft.com/office/officeart/2005/8/layout/hProcess11"/>
    <dgm:cxn modelId="{87A748CF-9D68-41B8-8FA7-595FF426022C}" type="presParOf" srcId="{27BB2262-4151-4CCB-8CC0-75E02C309C35}" destId="{46373385-E435-47BD-AF9C-3088FAEB03DD}" srcOrd="1" destOrd="0" presId="urn:microsoft.com/office/officeart/2005/8/layout/hProcess11"/>
    <dgm:cxn modelId="{DCE12F20-B18B-4A04-A832-83D7C9F29CF4}" type="presParOf" srcId="{27BB2262-4151-4CCB-8CC0-75E02C309C35}" destId="{AE32E1CD-DC04-427F-A62A-3FD942FEDD09}" srcOrd="2" destOrd="0" presId="urn:microsoft.com/office/officeart/2005/8/layout/hProcess11"/>
    <dgm:cxn modelId="{1CA7A7F8-C5CA-426D-9E3F-A9B6911A2F8F}" type="presParOf" srcId="{A3B879B4-9AA1-4FD1-800C-B60991C8A946}" destId="{E2C6EAE2-ED37-4C80-9E81-576792110ED1}" srcOrd="1" destOrd="0" presId="urn:microsoft.com/office/officeart/2005/8/layout/hProcess11"/>
    <dgm:cxn modelId="{4D8C0824-1EF3-4FDC-9FD8-4B82059987D6}" type="presParOf" srcId="{A3B879B4-9AA1-4FD1-800C-B60991C8A946}" destId="{7E8BF792-23C7-44EB-B8E0-D5304E2BA8E8}" srcOrd="2" destOrd="0" presId="urn:microsoft.com/office/officeart/2005/8/layout/hProcess11"/>
    <dgm:cxn modelId="{69E3AA91-DBDE-45CA-939C-7865BBFEE05D}" type="presParOf" srcId="{7E8BF792-23C7-44EB-B8E0-D5304E2BA8E8}" destId="{20BA071E-0CF4-46EC-966A-223B634DAF52}" srcOrd="0" destOrd="0" presId="urn:microsoft.com/office/officeart/2005/8/layout/hProcess11"/>
    <dgm:cxn modelId="{45C72B4D-A4B2-42D7-8479-6AB6545CBDB9}" type="presParOf" srcId="{7E8BF792-23C7-44EB-B8E0-D5304E2BA8E8}" destId="{5687D9D9-6C00-4A64-BF03-F3599B5213C8}" srcOrd="1" destOrd="0" presId="urn:microsoft.com/office/officeart/2005/8/layout/hProcess11"/>
    <dgm:cxn modelId="{CE1FDF00-1571-4E7B-9D2A-57EEF58137EA}" type="presParOf" srcId="{7E8BF792-23C7-44EB-B8E0-D5304E2BA8E8}" destId="{FCA48400-FD06-40F0-8C8F-78AF30FC370E}" srcOrd="2" destOrd="0" presId="urn:microsoft.com/office/officeart/2005/8/layout/hProcess11"/>
    <dgm:cxn modelId="{35693208-AA69-4F47-A276-5EDE268AF971}" type="presParOf" srcId="{A3B879B4-9AA1-4FD1-800C-B60991C8A946}" destId="{947045EC-B8C3-412D-80DF-E7FF86F8FC41}" srcOrd="3" destOrd="0" presId="urn:microsoft.com/office/officeart/2005/8/layout/hProcess11"/>
    <dgm:cxn modelId="{4BF11285-5254-4798-AE5A-4F1E5FF1A53D}" type="presParOf" srcId="{A3B879B4-9AA1-4FD1-800C-B60991C8A946}" destId="{D13A8A9D-1721-448D-BFBE-FE2CB9C401E5}" srcOrd="4" destOrd="0" presId="urn:microsoft.com/office/officeart/2005/8/layout/hProcess11"/>
    <dgm:cxn modelId="{FC7B424F-B230-411F-93E8-A4B37161B423}" type="presParOf" srcId="{D13A8A9D-1721-448D-BFBE-FE2CB9C401E5}" destId="{6A5EDB88-A1C0-44C4-B203-15B3F2B44609}" srcOrd="0" destOrd="0" presId="urn:microsoft.com/office/officeart/2005/8/layout/hProcess11"/>
    <dgm:cxn modelId="{219D19FF-BD65-4B27-A89D-ACF6E482107A}" type="presParOf" srcId="{D13A8A9D-1721-448D-BFBE-FE2CB9C401E5}" destId="{AFF3F123-79C7-4B2E-B97F-4B6E1D673CC7}" srcOrd="1" destOrd="0" presId="urn:microsoft.com/office/officeart/2005/8/layout/hProcess11"/>
    <dgm:cxn modelId="{3EEB774D-5001-425E-9126-B54E3347155B}" type="presParOf" srcId="{D13A8A9D-1721-448D-BFBE-FE2CB9C401E5}" destId="{902E7CF6-068B-4911-8364-010BDE302D2F}" srcOrd="2" destOrd="0" presId="urn:microsoft.com/office/officeart/2005/8/layout/hProcess11"/>
    <dgm:cxn modelId="{6DF2E479-A2F9-4E63-842E-FE69C6C18D17}" type="presParOf" srcId="{A3B879B4-9AA1-4FD1-800C-B60991C8A946}" destId="{F8C465B8-1AAC-4C61-A6B3-A05F45694934}" srcOrd="5" destOrd="0" presId="urn:microsoft.com/office/officeart/2005/8/layout/hProcess11"/>
    <dgm:cxn modelId="{775A94A1-BA7D-4C8D-9528-D73B984C5621}" type="presParOf" srcId="{A3B879B4-9AA1-4FD1-800C-B60991C8A946}" destId="{FFCC15C3-DBC9-4A64-8E84-6970FD7A3578}" srcOrd="6" destOrd="0" presId="urn:microsoft.com/office/officeart/2005/8/layout/hProcess11"/>
    <dgm:cxn modelId="{B4B2DDB4-B37D-43DF-ADED-AE4F1A08A44E}" type="presParOf" srcId="{FFCC15C3-DBC9-4A64-8E84-6970FD7A3578}" destId="{8F9BCE6B-B2EB-4C2A-8C40-63E0652194E5}" srcOrd="0" destOrd="0" presId="urn:microsoft.com/office/officeart/2005/8/layout/hProcess11"/>
    <dgm:cxn modelId="{BF683F02-FF2E-4B69-B049-C9833E413F1F}" type="presParOf" srcId="{FFCC15C3-DBC9-4A64-8E84-6970FD7A3578}" destId="{19C0532E-7A4A-4704-974F-B2D841C35B22}" srcOrd="1" destOrd="0" presId="urn:microsoft.com/office/officeart/2005/8/layout/hProcess11"/>
    <dgm:cxn modelId="{25EF0307-6527-4CC8-ACEE-9A7D0D02A9DA}" type="presParOf" srcId="{FFCC15C3-DBC9-4A64-8E84-6970FD7A3578}" destId="{276807D1-37BE-479F-BB3B-542A1DC7DD81}" srcOrd="2" destOrd="0" presId="urn:microsoft.com/office/officeart/2005/8/layout/hProcess11"/>
    <dgm:cxn modelId="{4DEB476E-8CFF-47FC-945A-54C98824DCF0}" type="presParOf" srcId="{A3B879B4-9AA1-4FD1-800C-B60991C8A946}" destId="{1C801E69-416D-4570-939E-51983113B072}" srcOrd="7" destOrd="0" presId="urn:microsoft.com/office/officeart/2005/8/layout/hProcess11"/>
    <dgm:cxn modelId="{47475E77-C4DD-485A-99BB-5066094C7585}" type="presParOf" srcId="{A3B879B4-9AA1-4FD1-800C-B60991C8A946}" destId="{FA26D2A0-AA97-4ED4-B2BC-FA131C2990F6}" srcOrd="8" destOrd="0" presId="urn:microsoft.com/office/officeart/2005/8/layout/hProcess11"/>
    <dgm:cxn modelId="{D6A443D8-6282-4323-928A-B4831F675ECC}" type="presParOf" srcId="{FA26D2A0-AA97-4ED4-B2BC-FA131C2990F6}" destId="{52AC4536-554F-45F9-AE1C-865876F7BF30}" srcOrd="0" destOrd="0" presId="urn:microsoft.com/office/officeart/2005/8/layout/hProcess11"/>
    <dgm:cxn modelId="{6FBC1CB8-7CB6-4E53-8AE3-FC2FA370650E}" type="presParOf" srcId="{FA26D2A0-AA97-4ED4-B2BC-FA131C2990F6}" destId="{9202EE5A-C9D1-4344-B6D7-C55F9FB7867D}" srcOrd="1" destOrd="0" presId="urn:microsoft.com/office/officeart/2005/8/layout/hProcess11"/>
    <dgm:cxn modelId="{3AC07E54-BD5A-4C3E-AEEA-B3C4D0291C1A}" type="presParOf" srcId="{FA26D2A0-AA97-4ED4-B2BC-FA131C2990F6}" destId="{08DD795C-6C60-4F2D-A7D9-DED24C69F3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5326-BA4E-4638-B864-6F481DAAA457}">
      <dsp:nvSpPr>
        <dsp:cNvPr id="0" name=""/>
        <dsp:cNvSpPr/>
      </dsp:nvSpPr>
      <dsp:spPr>
        <a:xfrm>
          <a:off x="3207" y="93377"/>
          <a:ext cx="31268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2021</a:t>
          </a:r>
          <a:endParaRPr lang="ru-RU" sz="2800" kern="1200" dirty="0"/>
        </a:p>
      </dsp:txBody>
      <dsp:txXfrm>
        <a:off x="3207" y="93377"/>
        <a:ext cx="3126897" cy="691200"/>
      </dsp:txXfrm>
    </dsp:sp>
    <dsp:sp modelId="{881B51D9-EE74-4949-BDDB-C0B651DBD25F}">
      <dsp:nvSpPr>
        <dsp:cNvPr id="0" name=""/>
        <dsp:cNvSpPr/>
      </dsp:nvSpPr>
      <dsp:spPr>
        <a:xfrm>
          <a:off x="3207" y="784577"/>
          <a:ext cx="31268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138965</a:t>
          </a: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23% детей Самарской области потенциально нуждаются в услугах ранней помощи</a:t>
          </a:r>
          <a:endParaRPr lang="ru-RU" sz="2400" kern="1200" dirty="0"/>
        </a:p>
      </dsp:txBody>
      <dsp:txXfrm>
        <a:off x="3207" y="784577"/>
        <a:ext cx="3126897" cy="2766960"/>
      </dsp:txXfrm>
    </dsp:sp>
    <dsp:sp modelId="{B40C0303-3940-4679-812D-57D60A99E14C}">
      <dsp:nvSpPr>
        <dsp:cNvPr id="0" name=""/>
        <dsp:cNvSpPr/>
      </dsp:nvSpPr>
      <dsp:spPr>
        <a:xfrm>
          <a:off x="3567870" y="93377"/>
          <a:ext cx="31268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2022</a:t>
          </a:r>
          <a:endParaRPr lang="ru-RU" sz="2800" kern="1200" dirty="0"/>
        </a:p>
      </dsp:txBody>
      <dsp:txXfrm>
        <a:off x="3567870" y="93377"/>
        <a:ext cx="3126897" cy="691200"/>
      </dsp:txXfrm>
    </dsp:sp>
    <dsp:sp modelId="{E7438EA7-A721-472F-B3BC-1ED89AE95032}">
      <dsp:nvSpPr>
        <dsp:cNvPr id="0" name=""/>
        <dsp:cNvSpPr/>
      </dsp:nvSpPr>
      <dsp:spPr>
        <a:xfrm>
          <a:off x="3567870" y="784577"/>
          <a:ext cx="31268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117 817</a:t>
          </a: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22% детей Самарской области потенциально нуждаются в услугах ранней помощи</a:t>
          </a:r>
          <a:endParaRPr lang="ru-RU" sz="2400" kern="1200" dirty="0"/>
        </a:p>
      </dsp:txBody>
      <dsp:txXfrm>
        <a:off x="3567870" y="784577"/>
        <a:ext cx="3126897" cy="2766960"/>
      </dsp:txXfrm>
    </dsp:sp>
    <dsp:sp modelId="{FF418449-A875-4B5A-9027-FD475A6C8596}">
      <dsp:nvSpPr>
        <dsp:cNvPr id="0" name=""/>
        <dsp:cNvSpPr/>
      </dsp:nvSpPr>
      <dsp:spPr>
        <a:xfrm>
          <a:off x="7132534" y="93377"/>
          <a:ext cx="31268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2023</a:t>
          </a:r>
          <a:endParaRPr lang="ru-RU" sz="2800" kern="1200" dirty="0"/>
        </a:p>
      </dsp:txBody>
      <dsp:txXfrm>
        <a:off x="7132534" y="93377"/>
        <a:ext cx="3126897" cy="691200"/>
      </dsp:txXfrm>
    </dsp:sp>
    <dsp:sp modelId="{2ABE6F02-BDC9-4DD6-8808-AA278BAA7873}">
      <dsp:nvSpPr>
        <dsp:cNvPr id="0" name=""/>
        <dsp:cNvSpPr/>
      </dsp:nvSpPr>
      <dsp:spPr>
        <a:xfrm>
          <a:off x="7132534" y="784577"/>
          <a:ext cx="3126897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109875</a:t>
          </a: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24% детей Самарской области потенциально нуждаются в услугах ранней помощи</a:t>
          </a:r>
          <a:endParaRPr lang="ru-RU" sz="2400" kern="1200" dirty="0"/>
        </a:p>
      </dsp:txBody>
      <dsp:txXfrm>
        <a:off x="7132534" y="784577"/>
        <a:ext cx="3126897" cy="27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4F60D-8445-4E9E-A17B-4233FD930AAF}">
      <dsp:nvSpPr>
        <dsp:cNvPr id="0" name=""/>
        <dsp:cNvSpPr/>
      </dsp:nvSpPr>
      <dsp:spPr>
        <a:xfrm>
          <a:off x="0" y="320751"/>
          <a:ext cx="60253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EBF30-7BA6-4FC9-9D91-3977949D1D1F}">
      <dsp:nvSpPr>
        <dsp:cNvPr id="0" name=""/>
        <dsp:cNvSpPr/>
      </dsp:nvSpPr>
      <dsp:spPr>
        <a:xfrm>
          <a:off x="301266" y="41993"/>
          <a:ext cx="4217731" cy="795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20" tIns="0" rIns="15942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2021г – 1240 </a:t>
          </a:r>
          <a:endParaRPr lang="ru-RU" sz="3500" kern="1200" dirty="0"/>
        </a:p>
      </dsp:txBody>
      <dsp:txXfrm>
        <a:off x="340092" y="80819"/>
        <a:ext cx="4140079" cy="717705"/>
      </dsp:txXfrm>
    </dsp:sp>
    <dsp:sp modelId="{16168AC2-30DC-4E57-BC51-E31BE79F60B8}">
      <dsp:nvSpPr>
        <dsp:cNvPr id="0" name=""/>
        <dsp:cNvSpPr/>
      </dsp:nvSpPr>
      <dsp:spPr>
        <a:xfrm>
          <a:off x="0" y="1908351"/>
          <a:ext cx="60253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D261-3A43-4E48-8364-3C81F46328F4}">
      <dsp:nvSpPr>
        <dsp:cNvPr id="0" name=""/>
        <dsp:cNvSpPr/>
      </dsp:nvSpPr>
      <dsp:spPr>
        <a:xfrm>
          <a:off x="301266" y="1391751"/>
          <a:ext cx="4217731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20" tIns="0" rIns="15942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2022г - 1455  </a:t>
          </a:r>
          <a:endParaRPr lang="ru-RU" sz="3500" kern="1200" dirty="0"/>
        </a:p>
      </dsp:txBody>
      <dsp:txXfrm>
        <a:off x="351703" y="1442188"/>
        <a:ext cx="4116857" cy="932326"/>
      </dsp:txXfrm>
    </dsp:sp>
    <dsp:sp modelId="{D521E6BE-A734-4667-BB94-CD021C8A6696}">
      <dsp:nvSpPr>
        <dsp:cNvPr id="0" name=""/>
        <dsp:cNvSpPr/>
      </dsp:nvSpPr>
      <dsp:spPr>
        <a:xfrm>
          <a:off x="0" y="3495951"/>
          <a:ext cx="60253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2BDC2-9ADD-4169-B81D-5BB02FE3EA30}">
      <dsp:nvSpPr>
        <dsp:cNvPr id="0" name=""/>
        <dsp:cNvSpPr/>
      </dsp:nvSpPr>
      <dsp:spPr>
        <a:xfrm>
          <a:off x="301266" y="2979351"/>
          <a:ext cx="4217731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20" tIns="0" rIns="15942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2023г – 1649 </a:t>
          </a:r>
          <a:endParaRPr lang="ru-RU" sz="3500" kern="1200" dirty="0"/>
        </a:p>
      </dsp:txBody>
      <dsp:txXfrm>
        <a:off x="351703" y="3029788"/>
        <a:ext cx="4116857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A9C63-0C8A-47F6-9BB4-4D6CDECB9335}">
      <dsp:nvSpPr>
        <dsp:cNvPr id="0" name=""/>
        <dsp:cNvSpPr/>
      </dsp:nvSpPr>
      <dsp:spPr>
        <a:xfrm>
          <a:off x="1219" y="0"/>
          <a:ext cx="3170654" cy="44702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Министерство здравоохранения </a:t>
          </a:r>
          <a:endParaRPr lang="ru-RU" sz="2100" kern="1200" dirty="0"/>
        </a:p>
      </dsp:txBody>
      <dsp:txXfrm>
        <a:off x="1219" y="0"/>
        <a:ext cx="3170654" cy="1341087"/>
      </dsp:txXfrm>
    </dsp:sp>
    <dsp:sp modelId="{055C371B-0AEF-41D5-8E3E-297013ED5AA7}">
      <dsp:nvSpPr>
        <dsp:cNvPr id="0" name=""/>
        <dsp:cNvSpPr/>
      </dsp:nvSpPr>
      <dsp:spPr>
        <a:xfrm>
          <a:off x="318284" y="1341469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27751</a:t>
          </a:r>
          <a:endParaRPr lang="ru-RU" sz="4600" kern="1200" dirty="0"/>
        </a:p>
      </dsp:txBody>
      <dsp:txXfrm>
        <a:off x="344007" y="1367192"/>
        <a:ext cx="2485077" cy="826787"/>
      </dsp:txXfrm>
    </dsp:sp>
    <dsp:sp modelId="{D222A40B-DE3D-4E07-8439-1B414C854746}">
      <dsp:nvSpPr>
        <dsp:cNvPr id="0" name=""/>
        <dsp:cNvSpPr/>
      </dsp:nvSpPr>
      <dsp:spPr>
        <a:xfrm>
          <a:off x="318284" y="2354815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21343</a:t>
          </a:r>
          <a:endParaRPr lang="ru-RU" sz="4600" kern="1200" dirty="0"/>
        </a:p>
      </dsp:txBody>
      <dsp:txXfrm>
        <a:off x="344007" y="2380538"/>
        <a:ext cx="2485077" cy="826787"/>
      </dsp:txXfrm>
    </dsp:sp>
    <dsp:sp modelId="{EB5B1DE0-7FDB-4CB1-A852-54BA1F896A76}">
      <dsp:nvSpPr>
        <dsp:cNvPr id="0" name=""/>
        <dsp:cNvSpPr/>
      </dsp:nvSpPr>
      <dsp:spPr>
        <a:xfrm>
          <a:off x="318284" y="3368162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20288</a:t>
          </a:r>
          <a:endParaRPr lang="ru-RU" sz="4600" kern="1200" dirty="0"/>
        </a:p>
      </dsp:txBody>
      <dsp:txXfrm>
        <a:off x="344007" y="3393885"/>
        <a:ext cx="2485077" cy="826787"/>
      </dsp:txXfrm>
    </dsp:sp>
    <dsp:sp modelId="{CA1FE7C7-47F1-4B7C-99E0-69ADD76CA6FA}">
      <dsp:nvSpPr>
        <dsp:cNvPr id="0" name=""/>
        <dsp:cNvSpPr/>
      </dsp:nvSpPr>
      <dsp:spPr>
        <a:xfrm>
          <a:off x="3409672" y="0"/>
          <a:ext cx="3170654" cy="44702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Министерство социально-демографической и семейной политики </a:t>
          </a:r>
          <a:endParaRPr lang="ru-RU" sz="2100" kern="1200" dirty="0"/>
        </a:p>
      </dsp:txBody>
      <dsp:txXfrm>
        <a:off x="3409672" y="0"/>
        <a:ext cx="3170654" cy="1341087"/>
      </dsp:txXfrm>
    </dsp:sp>
    <dsp:sp modelId="{B9E2189C-9F39-4D6C-B949-15CAAB7A7782}">
      <dsp:nvSpPr>
        <dsp:cNvPr id="0" name=""/>
        <dsp:cNvSpPr/>
      </dsp:nvSpPr>
      <dsp:spPr>
        <a:xfrm>
          <a:off x="3726738" y="1341469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3437</a:t>
          </a:r>
          <a:endParaRPr lang="ru-RU" sz="4600" kern="1200" dirty="0"/>
        </a:p>
      </dsp:txBody>
      <dsp:txXfrm>
        <a:off x="3752461" y="1367192"/>
        <a:ext cx="2485077" cy="826787"/>
      </dsp:txXfrm>
    </dsp:sp>
    <dsp:sp modelId="{F613A898-4A3A-4589-9EA9-7D0DAF44A922}">
      <dsp:nvSpPr>
        <dsp:cNvPr id="0" name=""/>
        <dsp:cNvSpPr/>
      </dsp:nvSpPr>
      <dsp:spPr>
        <a:xfrm>
          <a:off x="3726738" y="2354815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4227</a:t>
          </a:r>
          <a:endParaRPr lang="ru-RU" sz="4600" kern="1200" dirty="0"/>
        </a:p>
      </dsp:txBody>
      <dsp:txXfrm>
        <a:off x="3752461" y="2380538"/>
        <a:ext cx="2485077" cy="826787"/>
      </dsp:txXfrm>
    </dsp:sp>
    <dsp:sp modelId="{B889011F-210F-420C-BAD9-D511B5B04ED3}">
      <dsp:nvSpPr>
        <dsp:cNvPr id="0" name=""/>
        <dsp:cNvSpPr/>
      </dsp:nvSpPr>
      <dsp:spPr>
        <a:xfrm>
          <a:off x="3726738" y="3368162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4086</a:t>
          </a:r>
          <a:endParaRPr lang="ru-RU" sz="4600" kern="1200" dirty="0"/>
        </a:p>
      </dsp:txBody>
      <dsp:txXfrm>
        <a:off x="3752461" y="3393885"/>
        <a:ext cx="2485077" cy="826787"/>
      </dsp:txXfrm>
    </dsp:sp>
    <dsp:sp modelId="{2F8D1C89-8DBC-4C08-BB04-966B65C87A8D}">
      <dsp:nvSpPr>
        <dsp:cNvPr id="0" name=""/>
        <dsp:cNvSpPr/>
      </dsp:nvSpPr>
      <dsp:spPr>
        <a:xfrm>
          <a:off x="6818126" y="0"/>
          <a:ext cx="3170654" cy="44702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Министерство образования</a:t>
          </a:r>
          <a:endParaRPr lang="ru-RU" sz="2100" kern="1200" dirty="0"/>
        </a:p>
      </dsp:txBody>
      <dsp:txXfrm>
        <a:off x="6818126" y="0"/>
        <a:ext cx="3170654" cy="1341087"/>
      </dsp:txXfrm>
    </dsp:sp>
    <dsp:sp modelId="{2B805BE3-A903-49D2-A361-24784F0453BC}">
      <dsp:nvSpPr>
        <dsp:cNvPr id="0" name=""/>
        <dsp:cNvSpPr/>
      </dsp:nvSpPr>
      <dsp:spPr>
        <a:xfrm>
          <a:off x="7135191" y="1341469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1300 </a:t>
          </a:r>
          <a:endParaRPr lang="ru-RU" sz="4600" kern="1200" dirty="0"/>
        </a:p>
      </dsp:txBody>
      <dsp:txXfrm>
        <a:off x="7160914" y="1367192"/>
        <a:ext cx="2485077" cy="826787"/>
      </dsp:txXfrm>
    </dsp:sp>
    <dsp:sp modelId="{22A2AB7A-D6AF-4D68-9238-3B9995F4F2A7}">
      <dsp:nvSpPr>
        <dsp:cNvPr id="0" name=""/>
        <dsp:cNvSpPr/>
      </dsp:nvSpPr>
      <dsp:spPr>
        <a:xfrm>
          <a:off x="7135191" y="2354815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1388</a:t>
          </a:r>
          <a:endParaRPr lang="ru-RU" sz="4600" kern="1200" dirty="0"/>
        </a:p>
      </dsp:txBody>
      <dsp:txXfrm>
        <a:off x="7160914" y="2380538"/>
        <a:ext cx="2485077" cy="826787"/>
      </dsp:txXfrm>
    </dsp:sp>
    <dsp:sp modelId="{85A220A6-2373-4690-9F73-90234A8DC1E1}">
      <dsp:nvSpPr>
        <dsp:cNvPr id="0" name=""/>
        <dsp:cNvSpPr/>
      </dsp:nvSpPr>
      <dsp:spPr>
        <a:xfrm>
          <a:off x="7135191" y="3368162"/>
          <a:ext cx="2536523" cy="8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2091</a:t>
          </a:r>
          <a:endParaRPr lang="ru-RU" sz="4600" kern="1200" dirty="0"/>
        </a:p>
      </dsp:txBody>
      <dsp:txXfrm>
        <a:off x="7160914" y="3393885"/>
        <a:ext cx="2485077" cy="826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D9082-3149-49FA-B678-E78510EF0399}">
      <dsp:nvSpPr>
        <dsp:cNvPr id="0" name=""/>
        <dsp:cNvSpPr/>
      </dsp:nvSpPr>
      <dsp:spPr>
        <a:xfrm>
          <a:off x="0" y="522924"/>
          <a:ext cx="10592693" cy="7776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361EF-ECAA-4798-96A6-3336B02B1C75}">
      <dsp:nvSpPr>
        <dsp:cNvPr id="0" name=""/>
        <dsp:cNvSpPr/>
      </dsp:nvSpPr>
      <dsp:spPr>
        <a:xfrm>
          <a:off x="4189" y="0"/>
          <a:ext cx="1831739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Акция «Ранняя помощь»</a:t>
          </a:r>
        </a:p>
      </dsp:txBody>
      <dsp:txXfrm>
        <a:off x="4189" y="0"/>
        <a:ext cx="1831739" cy="777686"/>
      </dsp:txXfrm>
    </dsp:sp>
    <dsp:sp modelId="{46373385-E435-47BD-AF9C-3088FAEB03DD}">
      <dsp:nvSpPr>
        <dsp:cNvPr id="0" name=""/>
        <dsp:cNvSpPr/>
      </dsp:nvSpPr>
      <dsp:spPr>
        <a:xfrm>
          <a:off x="822848" y="874897"/>
          <a:ext cx="194421" cy="19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A071E-0CF4-46EC-966A-223B634DAF52}">
      <dsp:nvSpPr>
        <dsp:cNvPr id="0" name=""/>
        <dsp:cNvSpPr/>
      </dsp:nvSpPr>
      <dsp:spPr>
        <a:xfrm>
          <a:off x="1927516" y="1166529"/>
          <a:ext cx="1831739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Родительский марафон «Первый год жизни с малышом»</a:t>
          </a:r>
        </a:p>
      </dsp:txBody>
      <dsp:txXfrm>
        <a:off x="1927516" y="1166529"/>
        <a:ext cx="1831739" cy="777686"/>
      </dsp:txXfrm>
    </dsp:sp>
    <dsp:sp modelId="{5687D9D9-6C00-4A64-BF03-F3599B5213C8}">
      <dsp:nvSpPr>
        <dsp:cNvPr id="0" name=""/>
        <dsp:cNvSpPr/>
      </dsp:nvSpPr>
      <dsp:spPr>
        <a:xfrm>
          <a:off x="2797688" y="875647"/>
          <a:ext cx="194421" cy="19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EDB88-A1C0-44C4-B203-15B3F2B44609}">
      <dsp:nvSpPr>
        <dsp:cNvPr id="0" name=""/>
        <dsp:cNvSpPr/>
      </dsp:nvSpPr>
      <dsp:spPr>
        <a:xfrm>
          <a:off x="3834375" y="0"/>
          <a:ext cx="1831739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Форсайт-сессии </a:t>
          </a:r>
        </a:p>
      </dsp:txBody>
      <dsp:txXfrm>
        <a:off x="3834375" y="0"/>
        <a:ext cx="1831739" cy="777686"/>
      </dsp:txXfrm>
    </dsp:sp>
    <dsp:sp modelId="{AFF3F123-79C7-4B2E-B97F-4B6E1D673CC7}">
      <dsp:nvSpPr>
        <dsp:cNvPr id="0" name=""/>
        <dsp:cNvSpPr/>
      </dsp:nvSpPr>
      <dsp:spPr>
        <a:xfrm>
          <a:off x="4669501" y="874897"/>
          <a:ext cx="194421" cy="19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CE6B-B2EB-4C2A-8C40-63E0652194E5}">
      <dsp:nvSpPr>
        <dsp:cNvPr id="0" name=""/>
        <dsp:cNvSpPr/>
      </dsp:nvSpPr>
      <dsp:spPr>
        <a:xfrm>
          <a:off x="5774169" y="1166529"/>
          <a:ext cx="1831739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Обучение специалистов </a:t>
          </a:r>
        </a:p>
      </dsp:txBody>
      <dsp:txXfrm>
        <a:off x="5774169" y="1166529"/>
        <a:ext cx="1831739" cy="777686"/>
      </dsp:txXfrm>
    </dsp:sp>
    <dsp:sp modelId="{19C0532E-7A4A-4704-974F-B2D841C35B22}">
      <dsp:nvSpPr>
        <dsp:cNvPr id="0" name=""/>
        <dsp:cNvSpPr/>
      </dsp:nvSpPr>
      <dsp:spPr>
        <a:xfrm>
          <a:off x="6592828" y="874897"/>
          <a:ext cx="194421" cy="19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C4536-554F-45F9-AE1C-865876F7BF30}">
      <dsp:nvSpPr>
        <dsp:cNvPr id="0" name=""/>
        <dsp:cNvSpPr/>
      </dsp:nvSpPr>
      <dsp:spPr>
        <a:xfrm>
          <a:off x="7697495" y="0"/>
          <a:ext cx="1831739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Перспективы развития </a:t>
          </a:r>
          <a:endParaRPr lang="ru-RU" sz="1400" kern="1200" dirty="0"/>
        </a:p>
      </dsp:txBody>
      <dsp:txXfrm>
        <a:off x="7697495" y="0"/>
        <a:ext cx="1831739" cy="777686"/>
      </dsp:txXfrm>
    </dsp:sp>
    <dsp:sp modelId="{9202EE5A-C9D1-4344-B6D7-C55F9FB7867D}">
      <dsp:nvSpPr>
        <dsp:cNvPr id="0" name=""/>
        <dsp:cNvSpPr/>
      </dsp:nvSpPr>
      <dsp:spPr>
        <a:xfrm>
          <a:off x="8516154" y="874897"/>
          <a:ext cx="194421" cy="19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216A0-7480-4173-97D0-A0E496A4C291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955F-8360-4A8F-BDBC-43249972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955F-8360-4A8F-BDBC-43249972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Службы ранней помощи были созданы на базе тех учреждений,</a:t>
            </a:r>
            <a:r>
              <a:rPr lang="ru-RU" baseline="0" dirty="0"/>
              <a:t> где были специалисты (дефектолог, психолог, логопед, врач). Это правильно особенно для сельских территорий и малых городов. Развитие служб осуществлялось с учетом знаний и авторитета руководителя. Например,  </a:t>
            </a:r>
            <a:r>
              <a:rPr lang="ru-RU" baseline="0" dirty="0" err="1"/>
              <a:t>Отрадненское</a:t>
            </a:r>
            <a:r>
              <a:rPr lang="ru-RU" baseline="0" dirty="0"/>
              <a:t> СРП на базе школы-интерната.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A2AE5-A7DE-4016-BB64-727F9CDC63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C039-599D-48E1-ABCD-07B353F44D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704850"/>
            <a:ext cx="10972800" cy="30777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35168"/>
            <a:ext cx="53848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35168"/>
            <a:ext cx="53848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4205289"/>
            <a:ext cx="53848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4205289"/>
            <a:ext cx="53848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BA6B3A7-3D5F-446D-B6E5-407758AA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2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6E06-E9FC-48C4-BCB0-09923FF13F4B}" type="datetime1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04D36B9-8365-4C7C-BA27-F300428E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2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6CC3417-D29E-4966-A952-CF4361AC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2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8D52E-B6E0-4B2A-B50C-13221C1F4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31313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so@63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659828" y="1248834"/>
            <a:ext cx="86211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6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результатам мониторинга</a:t>
            </a:r>
          </a:p>
          <a:p>
            <a:pPr algn="ctr"/>
            <a:r>
              <a:rPr lang="ru-RU" sz="20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сопровождения детей младенческого </a:t>
            </a:r>
          </a:p>
          <a:p>
            <a:pPr algn="ctr"/>
            <a:r>
              <a:rPr lang="ru-RU" sz="20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раннего возраста, в том числе детей-инвалидов </a:t>
            </a:r>
          </a:p>
          <a:p>
            <a:pPr algn="ctr"/>
            <a:r>
              <a:rPr lang="ru-RU" sz="20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учреждениях, оказывающих услуги ранней помощи</a:t>
            </a: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Елена Владимировна,</a:t>
            </a:r>
          </a:p>
          <a:p>
            <a:pPr algn="r"/>
            <a:r>
              <a:rPr lang="ru-RU" sz="14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r"/>
            <a:r>
              <a:rPr lang="ru-RU" sz="1400" b="1" dirty="0">
                <a:solidFill>
                  <a:srgbClr val="0064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СО «Центр специального образования</a:t>
            </a:r>
          </a:p>
          <a:p>
            <a:pPr algn="r"/>
            <a:endParaRPr lang="ru-RU" sz="1600" b="1" dirty="0" smtClean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rgbClr val="1872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Ирина Владимировна,</a:t>
            </a:r>
          </a:p>
          <a:p>
            <a:pPr algn="r"/>
            <a:r>
              <a:rPr lang="ru-RU" sz="1600" b="1" dirty="0">
                <a:solidFill>
                  <a:srgbClr val="1872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ДПО СО «Центр специального образования</a:t>
            </a:r>
          </a:p>
          <a:p>
            <a:pPr algn="ctr"/>
            <a:endParaRPr lang="ru-RU" b="1" dirty="0">
              <a:solidFill>
                <a:srgbClr val="1872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06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Год Семьи 20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9990542" y="80614"/>
            <a:ext cx="1928679" cy="1377627"/>
          </a:xfrm>
          <a:prstGeom prst="rect">
            <a:avLst/>
          </a:prstGeom>
          <a:solidFill>
            <a:srgbClr val="FF679A"/>
          </a:solidFill>
        </p:spPr>
      </p:pic>
      <p:pic>
        <p:nvPicPr>
          <p:cNvPr id="9" name="New picture">
            <a:extLst>
              <a:ext uri="{FF2B5EF4-FFF2-40B4-BE49-F238E27FC236}">
                <a16:creationId xmlns:a16="http://schemas.microsoft.com/office/drawing/2014/main" id="{572A398A-83CA-4568-AF03-9FAA46E4F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50035" r="1606" b="-1"/>
          <a:stretch/>
        </p:blipFill>
        <p:spPr bwMode="auto">
          <a:xfrm>
            <a:off x="-1" y="4017321"/>
            <a:ext cx="12177257" cy="27429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3E4490-46AE-406B-AFE2-530F79BDC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752" y="6105277"/>
            <a:ext cx="2969009" cy="4938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8AB1F6-ADBB-4503-A34D-55FC2754068F}"/>
              </a:ext>
            </a:extLst>
          </p:cNvPr>
          <p:cNvSpPr/>
          <p:nvPr/>
        </p:nvSpPr>
        <p:spPr>
          <a:xfrm>
            <a:off x="2145413" y="-38355"/>
            <a:ext cx="76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72A3"/>
                </a:solidFill>
              </a:rPr>
              <a:t>Министерство образования Самарской области</a:t>
            </a:r>
          </a:p>
          <a:p>
            <a:pPr algn="ctr"/>
            <a:r>
              <a:rPr lang="ru-RU" b="1" dirty="0">
                <a:solidFill>
                  <a:srgbClr val="1872A3"/>
                </a:solidFill>
              </a:rPr>
              <a:t>Государственное бюджетное учреждение </a:t>
            </a:r>
          </a:p>
          <a:p>
            <a:pPr algn="ctr"/>
            <a:r>
              <a:rPr lang="ru-RU" b="1" dirty="0">
                <a:solidFill>
                  <a:srgbClr val="1872A3"/>
                </a:solidFill>
              </a:rPr>
              <a:t>дополнительного профессионального образования Самарской области </a:t>
            </a:r>
          </a:p>
          <a:p>
            <a:pPr algn="ctr"/>
            <a:r>
              <a:rPr lang="ru-RU" b="1" dirty="0">
                <a:solidFill>
                  <a:srgbClr val="1872A3"/>
                </a:solidFill>
              </a:rPr>
              <a:t> «Центр специального образования»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42390C-D78A-4BD8-AFE9-8480696D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652608" y="82105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411A67-1DC9-4CFC-989C-6EB2C72D1A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000" y="4210925"/>
            <a:ext cx="3869999" cy="244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746BAC-7E23-4C42-BED0-F97FF5F13708}"/>
              </a:ext>
            </a:extLst>
          </p:cNvPr>
          <p:cNvSpPr/>
          <p:nvPr/>
        </p:nvSpPr>
        <p:spPr>
          <a:xfrm>
            <a:off x="471000" y="1439782"/>
            <a:ext cx="6371073" cy="277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Численность специалистов,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работающих в СРП в 2023 году:</a:t>
            </a:r>
            <a:endParaRPr lang="ru-RU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здравоохранения - 617 чел.;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- 59 чел.;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социально-демографической и семейной политики - 383 чел.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F2C921-DC99-4201-B069-1AA0E504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746BAC-7E23-4C42-BED0-F97FF5F13708}"/>
              </a:ext>
            </a:extLst>
          </p:cNvPr>
          <p:cNvSpPr/>
          <p:nvPr/>
        </p:nvSpPr>
        <p:spPr>
          <a:xfrm>
            <a:off x="7946425" y="1439782"/>
            <a:ext cx="3864575" cy="326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272 – прошли обучение по программам повышения квалификации и переподготовки  в области ранней помощи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35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35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21" y="82105"/>
            <a:ext cx="8803387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r="13255"/>
          <a:stretch/>
        </p:blipFill>
        <p:spPr>
          <a:xfrm rot="5400000">
            <a:off x="8356001" y="3297048"/>
            <a:ext cx="2442538" cy="39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8798C-D6BE-4CE4-BBCA-8B12C1EFAE5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62131" y="1147455"/>
            <a:ext cx="11070000" cy="8572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Межведомственное взаимодействие в системе ранней помощи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F6CC755-E6E7-40BB-A68E-71EACA394D0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6" y="3956655"/>
            <a:ext cx="2118920" cy="2520280"/>
          </a:xfr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FF0EC09-4AEE-4589-ACAC-8AD8E2705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227302"/>
              </p:ext>
            </p:extLst>
          </p:nvPr>
        </p:nvGraphicFramePr>
        <p:xfrm>
          <a:off x="900784" y="2349000"/>
          <a:ext cx="1059269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E5CCB-B10E-435F-A8B3-B897F5BE6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8834" y="3957632"/>
            <a:ext cx="1974904" cy="252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0A59C-C76D-4225-9CD4-9FA61CEE98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2932" r="11413"/>
          <a:stretch/>
        </p:blipFill>
        <p:spPr>
          <a:xfrm>
            <a:off x="5016000" y="4632111"/>
            <a:ext cx="3248987" cy="1844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380" y="65391"/>
            <a:ext cx="8803387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59" y="52423"/>
            <a:ext cx="1493649" cy="957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2281" y="65391"/>
            <a:ext cx="141439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75091"/>
      </p:ext>
    </p:extLst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00" y="1992801"/>
            <a:ext cx="5181600" cy="1260000"/>
          </a:xfrm>
        </p:spPr>
        <p:txBody>
          <a:bodyPr/>
          <a:lstStyle/>
          <a:p>
            <a:pPr algn="ctr"/>
            <a:r>
              <a:rPr lang="ru-RU" dirty="0"/>
              <a:t>Утверждение Стандарта  оказания ранней помощи детям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1000" y="1978864"/>
            <a:ext cx="5181600" cy="1465509"/>
          </a:xfrm>
        </p:spPr>
        <p:txBody>
          <a:bodyPr/>
          <a:lstStyle/>
          <a:p>
            <a:pPr algn="ctr"/>
            <a:r>
              <a:rPr lang="ru-RU" dirty="0" smtClean="0"/>
              <a:t>Внесение изменений в ОКВЭД по оказанию услуг ранней помощи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9068" y="34864"/>
            <a:ext cx="8656387" cy="73913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По итогам конференции «1000 первых дней: ранняя помощь детям и их семьям»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" y="189000"/>
            <a:ext cx="1493649" cy="95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202" y="57338"/>
            <a:ext cx="1414395" cy="1012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3839" y="1069362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Ждем 1 марта 2025 года? </a:t>
            </a:r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79068" y="4367504"/>
            <a:ext cx="8501932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Утверждение примерного  расчета необходимого количества семей на одного специалиста/финансирования СРП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504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424"/>
          <a:stretch/>
        </p:blipFill>
        <p:spPr>
          <a:xfrm>
            <a:off x="276556" y="2484000"/>
            <a:ext cx="11315880" cy="1710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6000" y="117094"/>
            <a:ext cx="11076436" cy="17235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бюджетное учреждение дополнительного профессионального образования Самарской области </a:t>
            </a:r>
            <a:br>
              <a:rPr lang="ru-RU" sz="3200" b="1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«Центр специального образования»</a:t>
            </a: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516000" y="3975582"/>
            <a:ext cx="10821941" cy="172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sz="3200" b="1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-mail </a:t>
            </a:r>
            <a:r>
              <a:rPr lang="en-US" sz="3200" b="1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cso@63edu.ru</a:t>
            </a:r>
            <a:endParaRPr lang="en-US" sz="3200" b="1" dirty="0" smtClean="0">
              <a:solidFill>
                <a:srgbClr val="4A66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3200" b="1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Директор: Архангельская Ирина Владимировна</a:t>
            </a:r>
            <a:endParaRPr lang="ru-RU" sz="3200" b="1" dirty="0">
              <a:solidFill>
                <a:srgbClr val="4A66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СВЕДЕНИЯ ПО РАННЕЙ ПОМОЩИ ДЕТЯМ ЦЕЛЕВОЙ ГРУППЫ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6513" t="25392" r="36164" b="13464"/>
          <a:stretch/>
        </p:blipFill>
        <p:spPr>
          <a:xfrm>
            <a:off x="606000" y="1494000"/>
            <a:ext cx="4544056" cy="508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51" y="1939500"/>
            <a:ext cx="5592000" cy="41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6615" y="1460719"/>
            <a:ext cx="29589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cs typeface="Arial" charset="0"/>
              </a:rPr>
              <a:t>Службы ранней помощи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 rot="10800000">
            <a:off x="3956049" y="3901689"/>
            <a:ext cx="411759" cy="474081"/>
          </a:xfrm>
          <a:prstGeom prst="triangle">
            <a:avLst/>
          </a:prstGeom>
          <a:solidFill>
            <a:srgbClr val="C00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 rot="10800000">
            <a:off x="3864075" y="3789040"/>
            <a:ext cx="287709" cy="439158"/>
          </a:xfrm>
          <a:prstGeom prst="triangle">
            <a:avLst/>
          </a:prstGeom>
          <a:solidFill>
            <a:srgbClr val="C00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0" y="1190177"/>
            <a:ext cx="6535693" cy="5667823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 bwMode="auto">
          <a:xfrm rot="10800000">
            <a:off x="3627097" y="3853035"/>
            <a:ext cx="244587" cy="295143"/>
          </a:xfrm>
          <a:prstGeom prst="triangle">
            <a:avLst/>
          </a:prstGeom>
          <a:solidFill>
            <a:srgbClr val="FFC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 rot="10800000">
            <a:off x="3573500" y="4053822"/>
            <a:ext cx="244587" cy="295143"/>
          </a:xfrm>
          <a:prstGeom prst="triangle">
            <a:avLst/>
          </a:prstGeom>
          <a:solidFill>
            <a:srgbClr val="FFC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 bwMode="auto">
          <a:xfrm rot="10800000">
            <a:off x="1930162" y="3508119"/>
            <a:ext cx="241910" cy="321563"/>
          </a:xfrm>
          <a:prstGeom prst="triangle">
            <a:avLst/>
          </a:prstGeom>
          <a:solidFill>
            <a:srgbClr val="7030A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 rot="10800000">
            <a:off x="3315932" y="3450331"/>
            <a:ext cx="244587" cy="29514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 bwMode="auto">
          <a:xfrm rot="10800000">
            <a:off x="6237271" y="2687294"/>
            <a:ext cx="244587" cy="295143"/>
          </a:xfrm>
          <a:prstGeom prst="triangle">
            <a:avLst/>
          </a:prstGeom>
          <a:solidFill>
            <a:srgbClr val="00B0F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rot="10800000">
            <a:off x="5352448" y="3197841"/>
            <a:ext cx="219202" cy="31027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 rot="10800000">
            <a:off x="4944739" y="3720664"/>
            <a:ext cx="244587" cy="295143"/>
          </a:xfrm>
          <a:prstGeom prst="triangle">
            <a:avLst/>
          </a:prstGeom>
          <a:solidFill>
            <a:srgbClr val="FFC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 bwMode="auto">
          <a:xfrm rot="10800000">
            <a:off x="5913880" y="3933055"/>
            <a:ext cx="244587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 bwMode="auto">
          <a:xfrm rot="10800000">
            <a:off x="5541659" y="1406005"/>
            <a:ext cx="244587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 bwMode="auto">
          <a:xfrm rot="10800000">
            <a:off x="3328622" y="2944902"/>
            <a:ext cx="216024" cy="310279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 bwMode="auto">
          <a:xfrm rot="10800000">
            <a:off x="5189326" y="2211696"/>
            <a:ext cx="244587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 bwMode="auto">
          <a:xfrm rot="10800000">
            <a:off x="5338011" y="1507847"/>
            <a:ext cx="185865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 bwMode="auto">
          <a:xfrm rot="10800000">
            <a:off x="4039634" y="3508119"/>
            <a:ext cx="244587" cy="295143"/>
          </a:xfrm>
          <a:prstGeom prst="triangle">
            <a:avLst/>
          </a:prstGeom>
          <a:solidFill>
            <a:srgbClr val="00206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10800000">
            <a:off x="4686955" y="3050269"/>
            <a:ext cx="185865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0800000">
            <a:off x="3481022" y="3097302"/>
            <a:ext cx="216024" cy="310279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 bwMode="auto">
          <a:xfrm rot="10800000">
            <a:off x="5067031" y="5733257"/>
            <a:ext cx="244587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TextBox 63"/>
          <p:cNvSpPr txBox="1">
            <a:spLocks noChangeArrowheads="1"/>
          </p:cNvSpPr>
          <p:nvPr/>
        </p:nvSpPr>
        <p:spPr bwMode="auto">
          <a:xfrm>
            <a:off x="7483658" y="4613135"/>
            <a:ext cx="384134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Лаборатория (ЦСО) – 1</a:t>
            </a:r>
          </a:p>
          <a:p>
            <a:pPr eaLnBrk="1" hangingPunct="1"/>
            <a:endParaRPr lang="en-US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Детский сад – 1</a:t>
            </a:r>
          </a:p>
          <a:p>
            <a:pPr eaLnBrk="1" hangingPunct="1"/>
            <a:endParaRPr lang="ru-RU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Школа-интернат – 2</a:t>
            </a:r>
          </a:p>
          <a:p>
            <a:pPr eaLnBrk="1" hangingPunct="1"/>
            <a:endParaRPr lang="ru-RU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Ресурсный центр – 3</a:t>
            </a:r>
          </a:p>
          <a:p>
            <a:pPr eaLnBrk="1" hangingPunct="1"/>
            <a:endParaRPr lang="ru-RU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ЦППМСП – 9</a:t>
            </a:r>
            <a:endParaRPr lang="en-US" altLang="ru-RU" sz="12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ЦДК</a:t>
            </a:r>
          </a:p>
          <a:p>
            <a:pPr eaLnBrk="1" hangingPunct="1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Поликлиники</a:t>
            </a:r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altLang="ru-RU"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 bwMode="auto">
          <a:xfrm rot="10800000">
            <a:off x="6844521" y="4566753"/>
            <a:ext cx="244587" cy="295145"/>
          </a:xfrm>
          <a:prstGeom prst="triangle">
            <a:avLst/>
          </a:prstGeom>
          <a:solidFill>
            <a:srgbClr val="00206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 bwMode="auto">
          <a:xfrm rot="10800000">
            <a:off x="6864164" y="4876906"/>
            <a:ext cx="244587" cy="295143"/>
          </a:xfrm>
          <a:prstGeom prst="triangle">
            <a:avLst/>
          </a:prstGeom>
          <a:solidFill>
            <a:srgbClr val="00B0F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 bwMode="auto">
          <a:xfrm rot="10800000">
            <a:off x="6890762" y="5172050"/>
            <a:ext cx="219202" cy="31027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 bwMode="auto">
          <a:xfrm rot="10800000">
            <a:off x="6880386" y="5471137"/>
            <a:ext cx="244587" cy="295143"/>
          </a:xfrm>
          <a:prstGeom prst="triangle">
            <a:avLst/>
          </a:prstGeom>
          <a:solidFill>
            <a:srgbClr val="FFC00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 bwMode="auto">
          <a:xfrm rot="10800000">
            <a:off x="6922891" y="5803093"/>
            <a:ext cx="185865" cy="295143"/>
          </a:xfrm>
          <a:prstGeom prst="triangle">
            <a:avLst/>
          </a:prstGeom>
          <a:solidFill>
            <a:srgbClr val="00B05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50" name="Равнобедренный треугольник 49"/>
          <p:cNvSpPr/>
          <p:nvPr/>
        </p:nvSpPr>
        <p:spPr bwMode="auto">
          <a:xfrm rot="10800000">
            <a:off x="6922890" y="6135047"/>
            <a:ext cx="163611" cy="253879"/>
          </a:xfrm>
          <a:prstGeom prst="triangle">
            <a:avLst/>
          </a:prstGeom>
          <a:solidFill>
            <a:srgbClr val="7030A0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ED159A-E67A-4986-9ECA-07C09CA05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994" y="4654201"/>
            <a:ext cx="256054" cy="335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F5ABC0-0FBE-4DF1-9713-0E254512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392" y="2694285"/>
            <a:ext cx="256054" cy="335309"/>
          </a:xfrm>
          <a:prstGeom prst="rect">
            <a:avLst/>
          </a:prstGeom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21CD8997-1419-46B2-9606-8C509A06A6F0}"/>
              </a:ext>
            </a:extLst>
          </p:cNvPr>
          <p:cNvSpPr/>
          <p:nvPr/>
        </p:nvSpPr>
        <p:spPr>
          <a:xfrm rot="10638306">
            <a:off x="6948597" y="6437556"/>
            <a:ext cx="144016" cy="2043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F4800A-3923-4524-AD26-A33FA7960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797001" y="5908180"/>
            <a:ext cx="221573" cy="3538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32BAE6-0177-4C44-BBDF-D8C7604EC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4004040" y="5333604"/>
            <a:ext cx="221573" cy="353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CB0987-E840-4498-9F9A-75125F2A9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241" y="4685099"/>
            <a:ext cx="219475" cy="3535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05E403-0FB6-4B06-A9DC-EB05720D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041" y="2142235"/>
            <a:ext cx="219475" cy="353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09F413-9FB2-4CE5-BE85-B16FA611E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678" y="3097302"/>
            <a:ext cx="219475" cy="3535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7E81711-E90E-4ECF-8088-C4E38B2C6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762" y="4172165"/>
            <a:ext cx="219475" cy="353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903FBDF-A1C8-4ADD-85AB-61F08B04B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263" y="3252201"/>
            <a:ext cx="219475" cy="3535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A3AA2B4-E263-4246-AE1F-ECEF1187F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122" y="4073757"/>
            <a:ext cx="219475" cy="3535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0CEEC55-D681-4D50-B345-5EBDC3B65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243" y="4073757"/>
            <a:ext cx="219475" cy="3535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ED8FC0E-53AC-401C-B496-97E64F12B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778" y="2383071"/>
            <a:ext cx="219475" cy="3535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E02CA2-C2F7-447A-A798-647657742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042" y="4960743"/>
            <a:ext cx="219475" cy="3535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DA1B13-2987-4677-9D08-58237870C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856" y="4466185"/>
            <a:ext cx="219475" cy="35359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F7144B2-9935-4C9D-851B-131C7E8A6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247" y="5024478"/>
            <a:ext cx="219475" cy="3535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8386058-40CB-4DB5-92A4-93BC9D803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808" y="1655418"/>
            <a:ext cx="219475" cy="3535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CCCEC88-5A94-4110-9168-9863CA56D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135" y="4177119"/>
            <a:ext cx="219475" cy="35359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9874" y="849785"/>
            <a:ext cx="2397266" cy="1467738"/>
          </a:xfrm>
          <a:prstGeom prst="rect">
            <a:avLst/>
          </a:prstGeom>
        </p:spPr>
      </p:pic>
      <p:sp>
        <p:nvSpPr>
          <p:cNvPr id="53" name="TextBox 63"/>
          <p:cNvSpPr txBox="1">
            <a:spLocks noChangeArrowheads="1"/>
          </p:cNvSpPr>
          <p:nvPr/>
        </p:nvSpPr>
        <p:spPr bwMode="auto">
          <a:xfrm>
            <a:off x="7450682" y="2495833"/>
            <a:ext cx="36819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Всего организаций, оказывающих услуги ранней помощи, различной ведомственной принадлежности:</a:t>
            </a:r>
          </a:p>
          <a:p>
            <a:endParaRPr lang="ru-RU" altLang="ru-RU" sz="1200" b="1" dirty="0">
              <a:latin typeface="+mn-lt"/>
              <a:cs typeface="Times New Roman" panose="02020603050405020304" pitchFamily="18" charset="0"/>
            </a:endParaRPr>
          </a:p>
          <a:p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66 – организации в сфере охраны здоровья населения </a:t>
            </a:r>
          </a:p>
          <a:p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15 - организации в сфере образования</a:t>
            </a:r>
          </a:p>
          <a:p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22 - организации в сфере социальной защиты населения </a:t>
            </a:r>
            <a:endParaRPr lang="en-US" altLang="ru-RU" sz="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7805" y="103674"/>
            <a:ext cx="1414395" cy="1005927"/>
          </a:xfrm>
          <a:prstGeom prst="rect">
            <a:avLst/>
          </a:prstGeom>
        </p:spPr>
      </p:pic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>
            <a:off x="1906060" y="14179"/>
            <a:ext cx="8482150" cy="65729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spc="79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СВЕДЕНИЯ ПО РАННЕЙ ПОМОЩИ ДЕТЯМ ЦЕЛЕВОЙ ГРУППЫ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940" y="0"/>
            <a:ext cx="149364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8360" y="112851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Самарской области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2383632"/>
              </p:ext>
            </p:extLst>
          </p:nvPr>
        </p:nvGraphicFramePr>
        <p:xfrm>
          <a:off x="918360" y="2574084"/>
          <a:ext cx="10262639" cy="364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51"/>
          <p:cNvSpPr txBox="1">
            <a:spLocks/>
          </p:cNvSpPr>
          <p:nvPr/>
        </p:nvSpPr>
        <p:spPr>
          <a:xfrm>
            <a:off x="1906060" y="131441"/>
            <a:ext cx="8482150" cy="657296"/>
          </a:xfrm>
          <a:prstGeom prst="rect">
            <a:avLst/>
          </a:prstGeom>
          <a:solidFill>
            <a:srgbClr val="00649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pc="79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СВЕДЕНИЯ ПО РАННЕЙ ПОМОЩИ ДЕТЯМ ЦЕЛЕВОЙ ГРУППЫ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3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9068" y="34864"/>
            <a:ext cx="8656387" cy="73913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СВЕДЕНИЯ ПО РАННЕЙ ПОМОЩИ ДЕТЯМ ЦЕЛЕВОЙ ГРУППЫ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5" y="59025"/>
            <a:ext cx="1490911" cy="95835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9564960"/>
              </p:ext>
            </p:extLst>
          </p:nvPr>
        </p:nvGraphicFramePr>
        <p:xfrm>
          <a:off x="561000" y="1282680"/>
          <a:ext cx="4335586" cy="489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9082859"/>
              </p:ext>
            </p:extLst>
          </p:nvPr>
        </p:nvGraphicFramePr>
        <p:xfrm>
          <a:off x="5601000" y="1172751"/>
          <a:ext cx="6025330" cy="441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98436" y="5627955"/>
            <a:ext cx="632789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  <a:cs typeface="Arial" charset="0"/>
              </a:rPr>
              <a:t>ПОЧТИ КАЖДЫЙ ВТОРОЙ РЕБЕНОК  ПЕРВИЧНО ПРИЗНАНЫЙ ИНВАЛИДОМ– ЭТО РЕБЕНОК ОТ 0 ДО 3-Х ЛЕТ</a:t>
            </a:r>
          </a:p>
        </p:txBody>
      </p:sp>
    </p:spTree>
    <p:extLst>
      <p:ext uri="{BB962C8B-B14F-4D97-AF65-F5344CB8AC3E}">
        <p14:creationId xmlns:p14="http://schemas.microsoft.com/office/powerpoint/2010/main" val="1340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59" y="7600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целевой группы, получивших услуги ранней помощи в истекшем году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00" y="0"/>
            <a:ext cx="8480271" cy="676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0702"/>
            <a:ext cx="1487553" cy="95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402" y="0"/>
            <a:ext cx="1414395" cy="101202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64596743"/>
              </p:ext>
            </p:extLst>
          </p:nvPr>
        </p:nvGraphicFramePr>
        <p:xfrm>
          <a:off x="1816370" y="2182629"/>
          <a:ext cx="9990000" cy="447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5285"/>
              </p:ext>
            </p:extLst>
          </p:nvPr>
        </p:nvGraphicFramePr>
        <p:xfrm>
          <a:off x="335999" y="3529767"/>
          <a:ext cx="1487553" cy="31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3">
                  <a:extLst>
                    <a:ext uri="{9D8B030D-6E8A-4147-A177-3AD203B41FA5}">
                      <a16:colId xmlns:a16="http://schemas.microsoft.com/office/drawing/2014/main" val="145623535"/>
                    </a:ext>
                  </a:extLst>
                </a:gridCol>
              </a:tblGrid>
              <a:tr h="103500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2021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56982"/>
                  </a:ext>
                </a:extLst>
              </a:tr>
              <a:tr h="103500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2022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62242"/>
                  </a:ext>
                </a:extLst>
              </a:tr>
              <a:tr h="103500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2023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1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40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9232212" y="1315770"/>
            <a:ext cx="810319" cy="8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E2443-9EFB-4D9D-A9A3-245DA766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69" y="3388938"/>
            <a:ext cx="10125000" cy="3208633"/>
          </a:xfrm>
          <a:prstGeom prst="rect">
            <a:avLst/>
          </a:prstGeom>
        </p:spPr>
      </p:pic>
      <p:sp>
        <p:nvSpPr>
          <p:cNvPr id="21" name="Стрелка: изогнутая 20">
            <a:extLst>
              <a:ext uri="{FF2B5EF4-FFF2-40B4-BE49-F238E27FC236}">
                <a16:creationId xmlns:a16="http://schemas.microsoft.com/office/drawing/2014/main" id="{B7E9E884-8A97-48A4-858A-D916A5B9A8E7}"/>
              </a:ext>
            </a:extLst>
          </p:cNvPr>
          <p:cNvSpPr/>
          <p:nvPr/>
        </p:nvSpPr>
        <p:spPr>
          <a:xfrm>
            <a:off x="1674574" y="3609000"/>
            <a:ext cx="1026032" cy="552839"/>
          </a:xfrm>
          <a:prstGeom prst="bentArrow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EEBE4E7-72CF-46ED-B844-C423D1183B3E}"/>
              </a:ext>
            </a:extLst>
          </p:cNvPr>
          <p:cNvSpPr/>
          <p:nvPr/>
        </p:nvSpPr>
        <p:spPr>
          <a:xfrm>
            <a:off x="2927648" y="3238897"/>
            <a:ext cx="9229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solidFill>
                  <a:srgbClr val="FF0000"/>
                </a:solidFill>
              </a:rPr>
              <a:t>+52 %</a:t>
            </a:r>
            <a:endParaRPr lang="ru-RU" sz="1350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8A8FC7-5625-4AED-A01C-27E87FA2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47" y="2627652"/>
            <a:ext cx="5444999" cy="419366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E65041-D059-4119-A229-C32E8675735C}"/>
              </a:ext>
            </a:extLst>
          </p:cNvPr>
          <p:cNvSpPr/>
          <p:nvPr/>
        </p:nvSpPr>
        <p:spPr>
          <a:xfrm>
            <a:off x="5781000" y="1422495"/>
            <a:ext cx="5985000" cy="95410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Возрастная структура детей, обратившихся в СРП в 2023 года, 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E65041-D059-4119-A229-C32E8675735C}"/>
              </a:ext>
            </a:extLst>
          </p:cNvPr>
          <p:cNvSpPr/>
          <p:nvPr/>
        </p:nvSpPr>
        <p:spPr>
          <a:xfrm>
            <a:off x="336000" y="1493801"/>
            <a:ext cx="4418657" cy="95410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Увеличение обращений в СРП (в 2023 году)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141" y="36382"/>
            <a:ext cx="8480271" cy="676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00" y="30478"/>
            <a:ext cx="1487553" cy="95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1000" y="49555"/>
            <a:ext cx="141439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0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42650"/>
          <a:stretch/>
        </p:blipFill>
        <p:spPr>
          <a:xfrm>
            <a:off x="636051" y="999000"/>
            <a:ext cx="3086100" cy="3807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96" y="1224000"/>
            <a:ext cx="3343589" cy="4883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850" y="2484000"/>
            <a:ext cx="3165150" cy="41764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79068" y="34864"/>
            <a:ext cx="8656387" cy="73913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Коррекционно-развивающие занятия</a:t>
            </a:r>
            <a:endParaRPr lang="ru-RU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0" y="34864"/>
            <a:ext cx="1487553" cy="957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970" y="34864"/>
            <a:ext cx="1414395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2" b="28347"/>
          <a:stretch/>
        </p:blipFill>
        <p:spPr>
          <a:xfrm>
            <a:off x="1247261" y="3924000"/>
            <a:ext cx="4860000" cy="27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464</Words>
  <Application>Microsoft Office PowerPoint</Application>
  <PresentationFormat>Широкоэкранный</PresentationFormat>
  <Paragraphs>103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Tahoma</vt:lpstr>
      <vt:lpstr>Times New Roman</vt:lpstr>
      <vt:lpstr>Trebuchet MS</vt:lpstr>
      <vt:lpstr>Тема Office</vt:lpstr>
      <vt:lpstr>Презентация PowerPoint</vt:lpstr>
      <vt:lpstr>Презентация PowerPoint</vt:lpstr>
      <vt:lpstr>СВЕДЕНИЯ ПО РАННЕЙ ПОМОЩИ ДЕТЯМ ЦЕЛЕВОЙ ГРУППЫ</vt:lpstr>
      <vt:lpstr>Детское население Самарской области</vt:lpstr>
      <vt:lpstr>Презентация PowerPoint</vt:lpstr>
      <vt:lpstr>Численность детей целевой группы, получивших услуги ранней помощи в истекшем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Межведомственное взаимодействие в системе ранней помощи</vt:lpstr>
      <vt:lpstr>Презентация PowerPoint</vt:lpstr>
      <vt:lpstr>Государственное бюджетное учреждение дополнительного профессионального образования Самарской области  «Центр специального образования»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Windows</cp:lastModifiedBy>
  <cp:revision>277</cp:revision>
  <dcterms:created xsi:type="dcterms:W3CDTF">2020-11-01T12:52:57Z</dcterms:created>
  <dcterms:modified xsi:type="dcterms:W3CDTF">2024-12-08T11:33:48Z</dcterms:modified>
</cp:coreProperties>
</file>