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2" r:id="rId14"/>
    <p:sldId id="277" r:id="rId15"/>
    <p:sldId id="273" r:id="rId16"/>
    <p:sldId id="274" r:id="rId17"/>
    <p:sldId id="275" r:id="rId18"/>
    <p:sldId id="276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8350D-C87B-40F1-9F48-3F5CDA323F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0341-C0BB-4223-ACDC-A0AED0EA6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835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8350D-C87B-40F1-9F48-3F5CDA323F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0341-C0BB-4223-ACDC-A0AED0EA6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932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8350D-C87B-40F1-9F48-3F5CDA323F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0341-C0BB-4223-ACDC-A0AED0EA6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992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8350D-C87B-40F1-9F48-3F5CDA323F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0341-C0BB-4223-ACDC-A0AED0EA6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72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8350D-C87B-40F1-9F48-3F5CDA323F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0341-C0BB-4223-ACDC-A0AED0EA6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593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8350D-C87B-40F1-9F48-3F5CDA323F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0341-C0BB-4223-ACDC-A0AED0EA6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78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8350D-C87B-40F1-9F48-3F5CDA323F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0341-C0BB-4223-ACDC-A0AED0EA6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367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8350D-C87B-40F1-9F48-3F5CDA323F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0341-C0BB-4223-ACDC-A0AED0EA6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678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8350D-C87B-40F1-9F48-3F5CDA323F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0341-C0BB-4223-ACDC-A0AED0EA6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05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8350D-C87B-40F1-9F48-3F5CDA323F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0341-C0BB-4223-ACDC-A0AED0EA6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208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8350D-C87B-40F1-9F48-3F5CDA323F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0341-C0BB-4223-ACDC-A0AED0EA6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34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8350D-C87B-40F1-9F48-3F5CDA323F3D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30341-C0BB-4223-ACDC-A0AED0EA6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15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7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524000" y="2130426"/>
            <a:ext cx="91440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7200" b="1" dirty="0" smtClean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72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КАК </a:t>
            </a:r>
            <a:r>
              <a:rPr lang="en-US" altLang="ru-RU" sz="72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                              </a:t>
            </a:r>
            <a:r>
              <a:rPr lang="ru-RU" altLang="ru-RU" sz="72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ГОВОРЯТ ДОМАШНИЕ </a:t>
            </a:r>
            <a:r>
              <a:rPr lang="ru-RU" altLang="ru-RU" sz="7200" b="1" dirty="0">
                <a:solidFill>
                  <a:srgbClr val="0070C0"/>
                </a:solidFill>
                <a:latin typeface="Arial" panose="020B0604020202020204" pitchFamily="34" charset="0"/>
              </a:rPr>
              <a:t>ЖИВОТНЫЕ?</a:t>
            </a:r>
          </a:p>
        </p:txBody>
      </p:sp>
      <p:pic>
        <p:nvPicPr>
          <p:cNvPr id="2051" name="Picture 3" descr="sheep singl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7" y="3998793"/>
            <a:ext cx="19272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КОРОВА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0" b="34634"/>
          <a:stretch>
            <a:fillRect/>
          </a:stretch>
        </p:blipFill>
        <p:spPr bwMode="auto">
          <a:xfrm>
            <a:off x="9432542" y="4572000"/>
            <a:ext cx="2363804" cy="1859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ttps://png.rinvik.ru/files/Rozvovyj-porosenok-stoit-s-interesom-smotrit-vpered.pn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7270" y="853251"/>
            <a:ext cx="2061755" cy="218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avatars.mds.yandex.net/get-pdb/2705160/41fc958f-8e91-459d-bb95-b6729adb6f21/s12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1" y="8772651"/>
            <a:ext cx="289426" cy="21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ds02.infourok.ru/uploads/ex/1009/0007b128-a6df468b/hello_html_68d82f8f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713521"/>
            <a:ext cx="2377107" cy="243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58829"/>
      </p:ext>
    </p:extLst>
  </p:cSld>
  <p:clrMapOvr>
    <a:masterClrMapping/>
  </p:clrMapOvr>
  <p:transition advTm="3000">
    <p:sndAc>
      <p:stSnd>
        <p:snd r:embed="rId2" name="kak_sl1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524000" y="1660526"/>
            <a:ext cx="91440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0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СВИНЬЯ ХРЮКАЕТ</a:t>
            </a:r>
          </a:p>
        </p:txBody>
      </p:sp>
    </p:spTree>
    <p:extLst>
      <p:ext uri="{BB962C8B-B14F-4D97-AF65-F5344CB8AC3E}">
        <p14:creationId xmlns:p14="http://schemas.microsoft.com/office/powerpoint/2010/main" val="4163168415"/>
      </p:ext>
    </p:extLst>
  </p:cSld>
  <p:clrMapOvr>
    <a:masterClrMapping/>
  </p:clrMapOvr>
  <p:transition advTm="4000">
    <p:sndAc>
      <p:stSnd>
        <p:snd r:embed="rId2" name="svinja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i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72" b="34930"/>
          <a:stretch>
            <a:fillRect/>
          </a:stretch>
        </p:blipFill>
        <p:spPr bwMode="auto">
          <a:xfrm>
            <a:off x="3429000" y="2162176"/>
            <a:ext cx="7239000" cy="404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3"/>
          <p:cNvSpPr>
            <a:spLocks noChangeArrowheads="1"/>
          </p:cNvSpPr>
          <p:nvPr/>
        </p:nvSpPr>
        <p:spPr bwMode="auto">
          <a:xfrm flipH="1">
            <a:off x="1828800" y="304801"/>
            <a:ext cx="3816350" cy="1604963"/>
          </a:xfrm>
          <a:prstGeom prst="cloudCallout">
            <a:avLst>
              <a:gd name="adj1" fmla="val -6616"/>
              <a:gd name="adj2" fmla="val 203111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хрю-хрю</a:t>
            </a:r>
          </a:p>
        </p:txBody>
      </p:sp>
    </p:spTree>
    <p:extLst>
      <p:ext uri="{BB962C8B-B14F-4D97-AF65-F5344CB8AC3E}">
        <p14:creationId xmlns:p14="http://schemas.microsoft.com/office/powerpoint/2010/main" val="3177540536"/>
      </p:ext>
    </p:extLst>
  </p:cSld>
  <p:clrMapOvr>
    <a:masterClrMapping/>
  </p:clrMapOvr>
  <p:transition advTm="3000">
    <p:sndAc>
      <p:stSnd>
        <p:snd r:embed="rId2" name="pig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524000" y="1295401"/>
            <a:ext cx="91440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0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ОВЦА</a:t>
            </a:r>
            <a:r>
              <a:rPr lang="en-US" altLang="ru-RU" sz="10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altLang="ru-RU" sz="10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 БЛЕЕТ</a:t>
            </a:r>
          </a:p>
        </p:txBody>
      </p:sp>
    </p:spTree>
    <p:extLst>
      <p:ext uri="{BB962C8B-B14F-4D97-AF65-F5344CB8AC3E}">
        <p14:creationId xmlns:p14="http://schemas.microsoft.com/office/powerpoint/2010/main" val="3162765656"/>
      </p:ext>
    </p:extLst>
  </p:cSld>
  <p:clrMapOvr>
    <a:masterClrMapping/>
  </p:clrMapOvr>
  <p:transition advTm="3000">
    <p:sndAc>
      <p:stSnd>
        <p:snd r:embed="rId2" name="ovca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heep singl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11300"/>
            <a:ext cx="4508500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6400800" y="609600"/>
            <a:ext cx="4032250" cy="1219200"/>
          </a:xfrm>
          <a:prstGeom prst="cloudCallout">
            <a:avLst>
              <a:gd name="adj1" fmla="val -74843"/>
              <a:gd name="adj2" fmla="val 130208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4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бе-е-е</a:t>
            </a:r>
          </a:p>
        </p:txBody>
      </p:sp>
    </p:spTree>
    <p:extLst>
      <p:ext uri="{BB962C8B-B14F-4D97-AF65-F5344CB8AC3E}">
        <p14:creationId xmlns:p14="http://schemas.microsoft.com/office/powerpoint/2010/main" val="538413608"/>
      </p:ext>
    </p:extLst>
  </p:cSld>
  <p:clrMapOvr>
    <a:masterClrMapping/>
  </p:clrMapOvr>
  <p:transition advTm="3000">
    <p:sndAc>
      <p:stSnd>
        <p:snd r:embed="rId2" name="sheep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524000" y="1524001"/>
            <a:ext cx="91440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0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КОЗА    БЛЕЕТ</a:t>
            </a:r>
          </a:p>
        </p:txBody>
      </p:sp>
    </p:spTree>
    <p:extLst>
      <p:ext uri="{BB962C8B-B14F-4D97-AF65-F5344CB8AC3E}">
        <p14:creationId xmlns:p14="http://schemas.microsoft.com/office/powerpoint/2010/main" val="2671231923"/>
      </p:ext>
    </p:extLst>
  </p:cSld>
  <p:clrMapOvr>
    <a:masterClrMapping/>
  </p:clrMapOvr>
  <p:transition advTm="3000">
    <p:sndAc>
      <p:stSnd>
        <p:snd r:embed="rId2" name="koza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AutoShape 3"/>
          <p:cNvSpPr>
            <a:spLocks noChangeArrowheads="1"/>
          </p:cNvSpPr>
          <p:nvPr/>
        </p:nvSpPr>
        <p:spPr bwMode="auto">
          <a:xfrm flipH="1">
            <a:off x="2362200" y="533400"/>
            <a:ext cx="3168650" cy="1511300"/>
          </a:xfrm>
          <a:prstGeom prst="cloudCallout">
            <a:avLst>
              <a:gd name="adj1" fmla="val -73597"/>
              <a:gd name="adj2" fmla="val 104306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ме</a:t>
            </a:r>
            <a:r>
              <a:rPr lang="ru-RU" altLang="ru-RU" sz="4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-е-е</a:t>
            </a:r>
          </a:p>
        </p:txBody>
      </p:sp>
      <p:pic>
        <p:nvPicPr>
          <p:cNvPr id="4098" name="Picture 2" descr="https://img-fotki.yandex.ru/get/6736/14068530.1f0/0_d9446_e1ec1009_XX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909" y="1066801"/>
            <a:ext cx="4891416" cy="478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436434"/>
      </p:ext>
    </p:extLst>
  </p:cSld>
  <p:clrMapOvr>
    <a:masterClrMapping/>
  </p:clrMapOvr>
  <p:transition advTm="3000">
    <p:sndAc>
      <p:stSnd>
        <p:snd r:embed="rId2" name="Goat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524000" y="1676401"/>
            <a:ext cx="91440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0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ОСЁЛ КРИЧИТ</a:t>
            </a:r>
          </a:p>
        </p:txBody>
      </p:sp>
    </p:spTree>
    <p:extLst>
      <p:ext uri="{BB962C8B-B14F-4D97-AF65-F5344CB8AC3E}">
        <p14:creationId xmlns:p14="http://schemas.microsoft.com/office/powerpoint/2010/main" val="2489650370"/>
      </p:ext>
    </p:extLst>
  </p:cSld>
  <p:clrMapOvr>
    <a:masterClrMapping/>
  </p:clrMapOvr>
  <p:transition advTm="3000">
    <p:sndAc>
      <p:stSnd>
        <p:snd r:embed="rId2" name="osel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AutoShape 3"/>
          <p:cNvSpPr>
            <a:spLocks noChangeArrowheads="1"/>
          </p:cNvSpPr>
          <p:nvPr/>
        </p:nvSpPr>
        <p:spPr bwMode="auto">
          <a:xfrm flipH="1">
            <a:off x="1428749" y="771525"/>
            <a:ext cx="3419476" cy="1495425"/>
          </a:xfrm>
          <a:prstGeom prst="cloudCallout">
            <a:avLst>
              <a:gd name="adj1" fmla="val -50852"/>
              <a:gd name="adj2" fmla="val 137394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иа-иа</a:t>
            </a:r>
            <a:endParaRPr lang="ru-RU" altLang="ru-RU" sz="4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5122" name="Picture 2" descr="https://clip.cookdiary.net/sites/default/files/wallpaper/jackass-clipart/258052/jackass-clipart-donky-258052-179523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106" y="1903412"/>
            <a:ext cx="5367194" cy="384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206669"/>
      </p:ext>
    </p:extLst>
  </p:cSld>
  <p:clrMapOvr>
    <a:masterClrMapping/>
  </p:clrMapOvr>
  <p:transition advTm="3000">
    <p:sndAc>
      <p:stSnd>
        <p:snd r:embed="rId2" name="donkey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5525" y="1743075"/>
            <a:ext cx="7642125" cy="1381125"/>
          </a:xfrm>
        </p:spPr>
        <p:txBody>
          <a:bodyPr>
            <a:noAutofit/>
          </a:bodyPr>
          <a:lstStyle/>
          <a:p>
            <a:pPr algn="ctr"/>
            <a:r>
              <a:rPr lang="ru-RU" sz="9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МОЛОДЕЦ!</a:t>
            </a:r>
            <a:endParaRPr lang="ru-RU" sz="9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https://www.htpp.ru/upload/iblock/2c8/2c88abe61f10a4ca95e6039df60e9ed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975" y="3303587"/>
            <a:ext cx="5181699" cy="331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45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524000" y="1600201"/>
            <a:ext cx="91440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0000" b="1" dirty="0">
                <a:solidFill>
                  <a:srgbClr val="0070C0"/>
                </a:solidFill>
                <a:latin typeface="Arial" panose="020B0604020202020204" pitchFamily="34" charset="0"/>
              </a:rPr>
              <a:t>СОБАКА ЛАЕТ</a:t>
            </a:r>
          </a:p>
        </p:txBody>
      </p:sp>
    </p:spTree>
    <p:extLst>
      <p:ext uri="{BB962C8B-B14F-4D97-AF65-F5344CB8AC3E}">
        <p14:creationId xmlns:p14="http://schemas.microsoft.com/office/powerpoint/2010/main" val="2866768690"/>
      </p:ext>
    </p:extLst>
  </p:cSld>
  <p:clrMapOvr>
    <a:masterClrMapping/>
  </p:clrMapOvr>
  <p:transition advTm="3000">
    <p:sndAc>
      <p:stSnd>
        <p:snd r:embed="rId2" name="sobaka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СОБАКА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27"/>
          <a:stretch>
            <a:fillRect/>
          </a:stretch>
        </p:blipFill>
        <p:spPr bwMode="auto">
          <a:xfrm>
            <a:off x="5029201" y="1219201"/>
            <a:ext cx="539432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3"/>
          <p:cNvSpPr>
            <a:spLocks noChangeArrowheads="1"/>
          </p:cNvSpPr>
          <p:nvPr/>
        </p:nvSpPr>
        <p:spPr bwMode="auto">
          <a:xfrm flipH="1">
            <a:off x="1606062" y="463551"/>
            <a:ext cx="3708400" cy="1511300"/>
          </a:xfrm>
          <a:prstGeom prst="cloudCallout">
            <a:avLst>
              <a:gd name="adj1" fmla="val -36903"/>
              <a:gd name="adj2" fmla="val 98949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гав-гав</a:t>
            </a:r>
          </a:p>
        </p:txBody>
      </p:sp>
    </p:spTree>
    <p:extLst>
      <p:ext uri="{BB962C8B-B14F-4D97-AF65-F5344CB8AC3E}">
        <p14:creationId xmlns:p14="http://schemas.microsoft.com/office/powerpoint/2010/main" val="1334480022"/>
      </p:ext>
    </p:extLst>
  </p:cSld>
  <p:clrMapOvr>
    <a:masterClrMapping/>
  </p:clrMapOvr>
  <p:transition advTm="3000">
    <p:sndAc>
      <p:stSnd>
        <p:snd r:embed="rId2" name="dogbark1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524000" y="1295401"/>
            <a:ext cx="91440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0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КОШКА МЯУКАЕТ</a:t>
            </a:r>
          </a:p>
        </p:txBody>
      </p:sp>
    </p:spTree>
    <p:extLst>
      <p:ext uri="{BB962C8B-B14F-4D97-AF65-F5344CB8AC3E}">
        <p14:creationId xmlns:p14="http://schemas.microsoft.com/office/powerpoint/2010/main" val="3420316081"/>
      </p:ext>
    </p:extLst>
  </p:cSld>
  <p:clrMapOvr>
    <a:masterClrMapping/>
  </p:clrMapOvr>
  <p:transition advTm="3000">
    <p:sndAc>
      <p:stSnd>
        <p:snd r:embed="rId2" name="koshka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1813431/cd37f768-b1a7-4ef7-9f93-57559d88fb74/s1200?webp=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150" y="1800225"/>
            <a:ext cx="6172200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3"/>
          <p:cNvSpPr>
            <a:spLocks noChangeArrowheads="1"/>
          </p:cNvSpPr>
          <p:nvPr/>
        </p:nvSpPr>
        <p:spPr bwMode="auto">
          <a:xfrm flipH="1">
            <a:off x="1905000" y="609600"/>
            <a:ext cx="3708400" cy="1511300"/>
          </a:xfrm>
          <a:prstGeom prst="cloudCallout">
            <a:avLst>
              <a:gd name="adj1" fmla="val -73588"/>
              <a:gd name="adj2" fmla="val 75944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мяу-мяу</a:t>
            </a:r>
          </a:p>
        </p:txBody>
      </p:sp>
    </p:spTree>
    <p:extLst>
      <p:ext uri="{BB962C8B-B14F-4D97-AF65-F5344CB8AC3E}">
        <p14:creationId xmlns:p14="http://schemas.microsoft.com/office/powerpoint/2010/main" val="3245459615"/>
      </p:ext>
    </p:extLst>
  </p:cSld>
  <p:clrMapOvr>
    <a:masterClrMapping/>
  </p:clrMapOvr>
  <p:transition advTm="3000">
    <p:sndAc>
      <p:stSnd>
        <p:snd r:embed="rId2" name="meow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524000" y="1371601"/>
            <a:ext cx="91440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0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КОРОВА</a:t>
            </a:r>
            <a:r>
              <a:rPr lang="ru-RU" altLang="ru-RU" sz="10000" b="1" dirty="0">
                <a:solidFill>
                  <a:srgbClr val="6699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0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МЫЧИТ</a:t>
            </a:r>
          </a:p>
        </p:txBody>
      </p:sp>
    </p:spTree>
    <p:extLst>
      <p:ext uri="{BB962C8B-B14F-4D97-AF65-F5344CB8AC3E}">
        <p14:creationId xmlns:p14="http://schemas.microsoft.com/office/powerpoint/2010/main" val="2978499005"/>
      </p:ext>
    </p:extLst>
  </p:cSld>
  <p:clrMapOvr>
    <a:masterClrMapping/>
  </p:clrMapOvr>
  <p:transition advTm="3000">
    <p:sndAc>
      <p:stSnd>
        <p:snd r:embed="rId2" name="korova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ОРОВА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0" b="34634"/>
          <a:stretch>
            <a:fillRect/>
          </a:stretch>
        </p:blipFill>
        <p:spPr bwMode="auto">
          <a:xfrm>
            <a:off x="4953000" y="1828800"/>
            <a:ext cx="532765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3"/>
          <p:cNvSpPr>
            <a:spLocks noChangeArrowheads="1"/>
          </p:cNvSpPr>
          <p:nvPr/>
        </p:nvSpPr>
        <p:spPr bwMode="auto">
          <a:xfrm flipH="1">
            <a:off x="1752600" y="381000"/>
            <a:ext cx="3505200" cy="1728788"/>
          </a:xfrm>
          <a:prstGeom prst="cloudCallout">
            <a:avLst>
              <a:gd name="adj1" fmla="val -38273"/>
              <a:gd name="adj2" fmla="val 99491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4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му-у-у</a:t>
            </a:r>
          </a:p>
        </p:txBody>
      </p:sp>
    </p:spTree>
    <p:extLst>
      <p:ext uri="{BB962C8B-B14F-4D97-AF65-F5344CB8AC3E}">
        <p14:creationId xmlns:p14="http://schemas.microsoft.com/office/powerpoint/2010/main" val="4099865808"/>
      </p:ext>
    </p:extLst>
  </p:cSld>
  <p:clrMapOvr>
    <a:masterClrMapping/>
  </p:clrMapOvr>
  <p:transition advTm="3000">
    <p:sndAc>
      <p:stSnd>
        <p:snd r:embed="rId2" name="cow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524000" y="1600201"/>
            <a:ext cx="91440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0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ЛОШАДЬ РЖЕТ</a:t>
            </a:r>
          </a:p>
        </p:txBody>
      </p:sp>
    </p:spTree>
    <p:extLst>
      <p:ext uri="{BB962C8B-B14F-4D97-AF65-F5344CB8AC3E}">
        <p14:creationId xmlns:p14="http://schemas.microsoft.com/office/powerpoint/2010/main" val="2300712633"/>
      </p:ext>
    </p:extLst>
  </p:cSld>
  <p:clrMapOvr>
    <a:masterClrMapping/>
  </p:clrMapOvr>
  <p:transition advTm="3000">
    <p:sndAc>
      <p:stSnd>
        <p:snd r:embed="rId2" name="kon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rrowheads="1"/>
          </p:cNvSpPr>
          <p:nvPr/>
        </p:nvSpPr>
        <p:spPr bwMode="auto">
          <a:xfrm flipH="1">
            <a:off x="1905000" y="304800"/>
            <a:ext cx="2590800" cy="1371600"/>
          </a:xfrm>
          <a:prstGeom prst="cloudCallout">
            <a:avLst>
              <a:gd name="adj1" fmla="val -35602"/>
              <a:gd name="adj2" fmla="val 138769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иго-</a:t>
            </a:r>
            <a:r>
              <a:rPr lang="ru-RU" altLang="ru-RU" sz="4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го</a:t>
            </a:r>
            <a:endParaRPr lang="ru-RU" altLang="ru-RU" sz="4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3076" name="Picture 4" descr="https://ds04.infourok.ru/uploads/ex/0623/00091a5a-12054897/img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6" t="-247" r="6911"/>
          <a:stretch/>
        </p:blipFill>
        <p:spPr bwMode="auto">
          <a:xfrm flipH="1">
            <a:off x="4733925" y="1238250"/>
            <a:ext cx="4572000" cy="421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761409"/>
      </p:ext>
    </p:extLst>
  </p:cSld>
  <p:clrMapOvr>
    <a:masterClrMapping/>
  </p:clrMapOvr>
  <p:transition advTm="3000">
    <p:sndAc>
      <p:stSnd>
        <p:snd r:embed="rId2" name="horse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31</Words>
  <Application>Microsoft Office PowerPoint</Application>
  <PresentationFormat>Широкоэкранный</PresentationFormat>
  <Paragraphs>19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МОЛОДЕЦ!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Леонид Глухов</dc:creator>
  <cp:lastModifiedBy>Леонид Глухов</cp:lastModifiedBy>
  <cp:revision>4</cp:revision>
  <dcterms:created xsi:type="dcterms:W3CDTF">2020-05-12T17:51:00Z</dcterms:created>
  <dcterms:modified xsi:type="dcterms:W3CDTF">2020-05-12T18:18:20Z</dcterms:modified>
</cp:coreProperties>
</file>