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57" r:id="rId4"/>
    <p:sldId id="258" r:id="rId5"/>
    <p:sldId id="262" r:id="rId6"/>
    <p:sldId id="263" r:id="rId7"/>
    <p:sldId id="259" r:id="rId8"/>
    <p:sldId id="264" r:id="rId9"/>
    <p:sldId id="261" r:id="rId10"/>
    <p:sldId id="26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4500" y="2943225"/>
            <a:ext cx="8496051" cy="79057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ПАЛЬЧИКОВАЯ  ИГРА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>
                <a:solidFill>
                  <a:srgbClr val="FFFF00"/>
                </a:solidFill>
              </a:rPr>
              <a:t/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 </a:t>
            </a:r>
            <a:br>
              <a:rPr lang="ru-RU" b="1" dirty="0" smtClean="0">
                <a:solidFill>
                  <a:srgbClr val="FFFF00"/>
                </a:solidFill>
              </a:rPr>
            </a:br>
            <a:endParaRPr lang="ru-RU" sz="6000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94" y="2457450"/>
            <a:ext cx="3645557" cy="231872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19300" y="2457450"/>
            <a:ext cx="463867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solidFill>
                  <a:srgbClr val="FFFF00"/>
                </a:solidFill>
              </a:rPr>
              <a:t>«Строим дом»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465371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://www.sp8kielce.pl/UserFiles/201806/931dfa76a255c93c5dc127104476b74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895" y="734771"/>
            <a:ext cx="7492717" cy="529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17182" y="2359450"/>
            <a:ext cx="3892918" cy="2456442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МОЛОДЕЦ!</a:t>
            </a:r>
            <a:endParaRPr lang="ru-RU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317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ОМ НОВ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963" y="266700"/>
            <a:ext cx="10705203" cy="6076949"/>
          </a:xfrm>
        </p:spPr>
      </p:pic>
    </p:spTree>
    <p:extLst>
      <p:ext uri="{BB962C8B-B14F-4D97-AF65-F5344CB8AC3E}">
        <p14:creationId xmlns:p14="http://schemas.microsoft.com/office/powerpoint/2010/main" val="1415322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СТУЧИМ  КУЛАЧКАМИ ДРУГ О ДРУГА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idx="1"/>
          </p:nvPr>
        </p:nvSpPr>
        <p:spPr>
          <a:xfrm>
            <a:off x="6001789" y="5503024"/>
            <a:ext cx="5361709" cy="11057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800" dirty="0" smtClean="0">
                <a:solidFill>
                  <a:srgbClr val="002060"/>
                </a:solidFill>
              </a:rPr>
              <a:t>СТРОИМ,  СТРОИМ</a:t>
            </a:r>
            <a:endParaRPr lang="ru-RU" sz="48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9"/>
          <a:stretch/>
        </p:blipFill>
        <p:spPr>
          <a:xfrm>
            <a:off x="5345084" y="443225"/>
            <a:ext cx="6082145" cy="50265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4734046"/>
            <a:ext cx="4333875" cy="187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3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СОЕДИНИТЬ КОНЧИКИ ПАЛЬЦЕВ, ПОКАЗАТЬ  ДОМ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27" y="839587"/>
            <a:ext cx="6752151" cy="4510226"/>
          </a:xfrm>
        </p:spPr>
      </p:pic>
      <p:sp>
        <p:nvSpPr>
          <p:cNvPr id="5" name="Подзаголовок 4"/>
          <p:cNvSpPr txBox="1">
            <a:spLocks/>
          </p:cNvSpPr>
          <p:nvPr/>
        </p:nvSpPr>
        <p:spPr>
          <a:xfrm>
            <a:off x="6177463" y="5461461"/>
            <a:ext cx="4621877" cy="1105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800" dirty="0" smtClean="0">
                <a:solidFill>
                  <a:srgbClr val="002060"/>
                </a:solidFill>
              </a:rPr>
              <a:t>НОВЫЙ  ДОМ!</a:t>
            </a:r>
            <a:endParaRPr lang="ru-RU" sz="48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57" y="4802609"/>
            <a:ext cx="3895725" cy="186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02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631" y="2060768"/>
            <a:ext cx="3498979" cy="245644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ПООЧЕРЁДНО СОЕДИНЯЕМ КОНЧИКИ  ПАЛЬЦЕВ ОБЕИХ  РУК,  ПРИ ЭТОМ  НЕ ПРИЖИМАЕМ  ИХ ДРУГ  К  ДРУГУ 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653" y="377016"/>
            <a:ext cx="5405272" cy="5411933"/>
          </a:xfrm>
        </p:spPr>
      </p:pic>
      <p:sp>
        <p:nvSpPr>
          <p:cNvPr id="6" name="Подзаголовок 4"/>
          <p:cNvSpPr txBox="1">
            <a:spLocks/>
          </p:cNvSpPr>
          <p:nvPr/>
        </p:nvSpPr>
        <p:spPr>
          <a:xfrm>
            <a:off x="4192180" y="5707191"/>
            <a:ext cx="7980218" cy="1105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800" dirty="0" smtClean="0">
                <a:solidFill>
                  <a:srgbClr val="002060"/>
                </a:solidFill>
              </a:rPr>
              <a:t>НАМ  УЮТНО БУДЕТ В НЁМ!</a:t>
            </a:r>
            <a:endParaRPr lang="ru-RU" sz="4800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5"/>
          <a:stretch/>
        </p:blipFill>
        <p:spPr>
          <a:xfrm>
            <a:off x="1189573" y="4874549"/>
            <a:ext cx="2722758" cy="16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78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РУКИ  СЛОЖИТЬ ДОМИКОМ  </a:t>
            </a:r>
            <a:br>
              <a:rPr lang="ru-RU" sz="3600" b="1" dirty="0" smtClean="0">
                <a:solidFill>
                  <a:srgbClr val="FFFF00"/>
                </a:solidFill>
              </a:rPr>
            </a:br>
            <a:r>
              <a:rPr lang="ru-RU" sz="3600" b="1" dirty="0" smtClean="0">
                <a:solidFill>
                  <a:srgbClr val="FFFF00"/>
                </a:solidFill>
              </a:rPr>
              <a:t>И  ПОДНЯТЬ   НАД  ГОЛОВОЙ.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26"/>
          <a:stretch/>
        </p:blipFill>
        <p:spPr>
          <a:xfrm>
            <a:off x="5209540" y="637214"/>
            <a:ext cx="6281738" cy="4327095"/>
          </a:xfrm>
          <a:prstGeom prst="rect">
            <a:avLst/>
          </a:prstGeom>
        </p:spPr>
      </p:pic>
      <p:sp>
        <p:nvSpPr>
          <p:cNvPr id="6" name="Подзаголовок 4"/>
          <p:cNvSpPr txBox="1">
            <a:spLocks/>
          </p:cNvSpPr>
          <p:nvPr/>
        </p:nvSpPr>
        <p:spPr>
          <a:xfrm>
            <a:off x="4804967" y="5405061"/>
            <a:ext cx="7290262" cy="1105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800" dirty="0" smtClean="0">
                <a:solidFill>
                  <a:srgbClr val="002060"/>
                </a:solidFill>
              </a:rPr>
              <a:t>БУДУТ  В  НЁМ  ОКОШКИ,</a:t>
            </a:r>
            <a:endParaRPr lang="ru-RU" sz="4800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60" b="93924"/>
          <a:stretch/>
        </p:blipFill>
        <p:spPr>
          <a:xfrm>
            <a:off x="807608" y="4806367"/>
            <a:ext cx="3664633" cy="177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37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341" y="2358237"/>
            <a:ext cx="3741558" cy="245644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ПОСТАВИТЬ  ЛАДОНИ ГОРИЗОНТАЛЬНО                    И   ПОШЕВЕЛИТЬ ПАЛЬЧИКАМИ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176" y="262948"/>
            <a:ext cx="5880419" cy="5248275"/>
          </a:xfrm>
        </p:spPr>
      </p:pic>
      <p:sp>
        <p:nvSpPr>
          <p:cNvPr id="4" name="Подзаголовок 4"/>
          <p:cNvSpPr txBox="1">
            <a:spLocks/>
          </p:cNvSpPr>
          <p:nvPr/>
        </p:nvSpPr>
        <p:spPr>
          <a:xfrm>
            <a:off x="5070765" y="5436523"/>
            <a:ext cx="6625242" cy="1105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800" dirty="0" smtClean="0">
                <a:solidFill>
                  <a:srgbClr val="002060"/>
                </a:solidFill>
              </a:rPr>
              <a:t>А  ВОКРУГ- ДОРОЖКИ.</a:t>
            </a:r>
            <a:endParaRPr lang="ru-RU" sz="48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31" y="4887390"/>
            <a:ext cx="3498979" cy="165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47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562" y="1944882"/>
            <a:ext cx="4317357" cy="245644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СТУЧИМ  КУЛАЧКАМИ ДРУГ </a:t>
            </a:r>
            <a:r>
              <a:rPr lang="ru-RU" b="1" dirty="0" smtClean="0">
                <a:solidFill>
                  <a:srgbClr val="FFFF00"/>
                </a:solidFill>
              </a:rPr>
              <a:t>                О ДРУГА,  А  ЗАТЕМ 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>
                <a:solidFill>
                  <a:srgbClr val="FFFF00"/>
                </a:solidFill>
              </a:rPr>
              <a:t>СОЕДИНИТЬ КОНЧИКИ ПАЛЬЦЕВ, ПОКАЗАТЬ  ДОМ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" r="14390" b="22523"/>
          <a:stretch/>
        </p:blipFill>
        <p:spPr>
          <a:xfrm>
            <a:off x="7292156" y="240614"/>
            <a:ext cx="4447309" cy="4380668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379" y="2118463"/>
            <a:ext cx="1932903" cy="2109280"/>
          </a:xfrm>
          <a:prstGeom prst="rect">
            <a:avLst/>
          </a:prstGeom>
        </p:spPr>
      </p:pic>
      <p:sp>
        <p:nvSpPr>
          <p:cNvPr id="8" name="Подзаголовок 4"/>
          <p:cNvSpPr>
            <a:spLocks noGrp="1"/>
          </p:cNvSpPr>
          <p:nvPr>
            <p:ph idx="1"/>
          </p:nvPr>
        </p:nvSpPr>
        <p:spPr>
          <a:xfrm>
            <a:off x="6030240" y="5295207"/>
            <a:ext cx="5848646" cy="11057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800" dirty="0" smtClean="0">
                <a:solidFill>
                  <a:srgbClr val="002060"/>
                </a:solidFill>
              </a:rPr>
              <a:t>СТРОИМ,  СТРОИМ  НОВЫЙ  ДОМ!</a:t>
            </a:r>
            <a:endParaRPr lang="ru-RU" sz="4800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7"/>
          <a:stretch/>
        </p:blipFill>
        <p:spPr>
          <a:xfrm>
            <a:off x="474562" y="4734046"/>
            <a:ext cx="2201722" cy="18747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284" y="4734046"/>
            <a:ext cx="2187821" cy="187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80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ХЛОПАЕМ  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В  ЛАДОШИ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46" y="495014"/>
            <a:ext cx="7030123" cy="4539971"/>
          </a:xfrm>
        </p:spPr>
      </p:pic>
      <p:sp>
        <p:nvSpPr>
          <p:cNvPr id="4" name="Подзаголовок 4"/>
          <p:cNvSpPr txBox="1">
            <a:spLocks/>
          </p:cNvSpPr>
          <p:nvPr/>
        </p:nvSpPr>
        <p:spPr>
          <a:xfrm>
            <a:off x="5084670" y="5343611"/>
            <a:ext cx="6679499" cy="1105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ru-RU" sz="4800" dirty="0" smtClean="0">
                <a:solidFill>
                  <a:srgbClr val="002060"/>
                </a:solidFill>
              </a:rPr>
              <a:t>ДРУЖНО  В  ДОМЕ</a:t>
            </a:r>
          </a:p>
          <a:p>
            <a:pPr marL="0" indent="0" algn="ctr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ru-RU" sz="4800" dirty="0" smtClean="0">
                <a:solidFill>
                  <a:srgbClr val="002060"/>
                </a:solidFill>
              </a:rPr>
              <a:t>  ЗАЖИВЁМ!</a:t>
            </a:r>
            <a:endParaRPr lang="ru-RU" sz="4800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04" y="4811626"/>
            <a:ext cx="3738623" cy="189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52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3960F"/>
      </a:accent1>
      <a:accent2>
        <a:srgbClr val="E04116"/>
      </a:accent2>
      <a:accent3>
        <a:srgbClr val="9D4DE7"/>
      </a:accent3>
      <a:accent4>
        <a:srgbClr val="449EF3"/>
      </a:accent4>
      <a:accent5>
        <a:srgbClr val="39C6BE"/>
      </a:accent5>
      <a:accent6>
        <a:srgbClr val="88C933"/>
      </a:accent6>
      <a:hlink>
        <a:srgbClr val="EBB41F"/>
      </a:hlink>
      <a:folHlink>
        <a:srgbClr val="E1D676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29B3952A-A5A2-4E72-A5C9-A88B41734E0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TM16401371[[fn=Атлас]]</Template>
  <TotalTime>141</TotalTime>
  <Words>105</Words>
  <Application>Microsoft Office PowerPoint</Application>
  <PresentationFormat>Широкоэкранный</PresentationFormat>
  <Paragraphs>18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 Light</vt:lpstr>
      <vt:lpstr>Rockwell</vt:lpstr>
      <vt:lpstr>Wingdings</vt:lpstr>
      <vt:lpstr>Atlas</vt:lpstr>
      <vt:lpstr>ПАЛЬЧИКОВАЯ  ИГРА    </vt:lpstr>
      <vt:lpstr>Презентация PowerPoint</vt:lpstr>
      <vt:lpstr>СТУЧИМ  КУЛАЧКАМИ ДРУГ О ДРУГА</vt:lpstr>
      <vt:lpstr>СОЕДИНИТЬ КОНЧИКИ ПАЛЬЦЕВ, ПОКАЗАТЬ  ДОМ</vt:lpstr>
      <vt:lpstr>ПООЧЕРЁДНО СОЕДИНЯЕМ КОНЧИКИ  ПАЛЬЦЕВ ОБЕИХ  РУК,  ПРИ ЭТОМ  НЕ ПРИЖИМАЕМ  ИХ ДРУГ  К  ДРУГУ </vt:lpstr>
      <vt:lpstr>РУКИ  СЛОЖИТЬ ДОМИКОМ   И  ПОДНЯТЬ   НАД  ГОЛОВОЙ.</vt:lpstr>
      <vt:lpstr>ПОСТАВИТЬ  ЛАДОНИ ГОРИЗОНТАЛЬНО                    И   ПОШЕВЕЛИТЬ ПАЛЬЧИКАМИ</vt:lpstr>
      <vt:lpstr>СТУЧИМ  КУЛАЧКАМИ ДРУГ                 О ДРУГА,  А  ЗАТЕМ  СОЕДИНИТЬ КОНЧИКИ ПАЛЬЦЕВ, ПОКАЗАТЬ  ДОМ</vt:lpstr>
      <vt:lpstr>ХЛОПАЕМ   В  ЛАДОШИ</vt:lpstr>
      <vt:lpstr>МОЛОДЕЦ!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ПАЛЬЧИКОВАЯ  ИГРА   «Строим дом»</dc:title>
  <dc:creator>Леонид Глухов</dc:creator>
  <cp:lastModifiedBy>Леонид Глухов</cp:lastModifiedBy>
  <cp:revision>15</cp:revision>
  <dcterms:created xsi:type="dcterms:W3CDTF">2020-04-28T07:04:10Z</dcterms:created>
  <dcterms:modified xsi:type="dcterms:W3CDTF">2020-04-28T09:26:02Z</dcterms:modified>
</cp:coreProperties>
</file>